
<file path=[Content_Types].xml><?xml version="1.0" encoding="utf-8"?>
<Types xmlns="http://schemas.openxmlformats.org/package/2006/content-types">
  <Default Extension="crdownload" ContentType="image/pn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03" r:id="rId2"/>
    <p:sldMasterId id="2147483700" r:id="rId3"/>
    <p:sldMasterId id="2147483692" r:id="rId4"/>
    <p:sldMasterId id="2147483718" r:id="rId5"/>
    <p:sldMasterId id="2147483732" r:id="rId6"/>
    <p:sldMasterId id="2147483744" r:id="rId7"/>
    <p:sldMasterId id="2147483748" r:id="rId8"/>
  </p:sldMasterIdLst>
  <p:notesMasterIdLst>
    <p:notesMasterId r:id="rId41"/>
  </p:notesMasterIdLst>
  <p:handoutMasterIdLst>
    <p:handoutMasterId r:id="rId42"/>
  </p:handoutMasterIdLst>
  <p:sldIdLst>
    <p:sldId id="949" r:id="rId9"/>
    <p:sldId id="4994" r:id="rId10"/>
    <p:sldId id="4699" r:id="rId11"/>
    <p:sldId id="4991" r:id="rId12"/>
    <p:sldId id="4696" r:id="rId13"/>
    <p:sldId id="985" r:id="rId14"/>
    <p:sldId id="1484" r:id="rId15"/>
    <p:sldId id="4996" r:id="rId16"/>
    <p:sldId id="320" r:id="rId17"/>
    <p:sldId id="321" r:id="rId18"/>
    <p:sldId id="322" r:id="rId19"/>
    <p:sldId id="1487" r:id="rId20"/>
    <p:sldId id="4998" r:id="rId21"/>
    <p:sldId id="4999" r:id="rId22"/>
    <p:sldId id="5000" r:id="rId23"/>
    <p:sldId id="5001" r:id="rId24"/>
    <p:sldId id="5002" r:id="rId25"/>
    <p:sldId id="5004" r:id="rId26"/>
    <p:sldId id="4698" r:id="rId27"/>
    <p:sldId id="4997" r:id="rId28"/>
    <p:sldId id="943" r:id="rId29"/>
    <p:sldId id="3695" r:id="rId30"/>
    <p:sldId id="1488" r:id="rId31"/>
    <p:sldId id="1478" r:id="rId32"/>
    <p:sldId id="1489" r:id="rId33"/>
    <p:sldId id="1481" r:id="rId34"/>
    <p:sldId id="948" r:id="rId35"/>
    <p:sldId id="947" r:id="rId36"/>
    <p:sldId id="1490" r:id="rId37"/>
    <p:sldId id="1491" r:id="rId38"/>
    <p:sldId id="1493" r:id="rId39"/>
    <p:sldId id="36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Tidwell" initials="NT" lastIdx="1" clrIdx="0">
    <p:extLst>
      <p:ext uri="{19B8F6BF-5375-455C-9EA6-DF929625EA0E}">
        <p15:presenceInfo xmlns:p15="http://schemas.microsoft.com/office/powerpoint/2012/main" userId="S::ntidwell@acep.org::75293e3b-f609-45f3-ba3f-00cacf9ab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7BB0"/>
    <a:srgbClr val="235377"/>
    <a:srgbClr val="0072B9"/>
    <a:srgbClr val="006699"/>
    <a:srgbClr val="2B5F86"/>
    <a:srgbClr val="FFFFFF"/>
    <a:srgbClr val="ECB05E"/>
    <a:srgbClr val="FEEFDC"/>
    <a:srgbClr val="C89A51"/>
    <a:srgbClr val="F586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8" autoAdjust="0"/>
    <p:restoredTop sz="88010" autoAdjust="0"/>
  </p:normalViewPr>
  <p:slideViewPr>
    <p:cSldViewPr snapToGrid="0" snapToObjects="1">
      <p:cViewPr varScale="1">
        <p:scale>
          <a:sx n="98" d="100"/>
          <a:sy n="98" d="100"/>
        </p:scale>
        <p:origin x="468" y="7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3" d="100"/>
          <a:sy n="163" d="100"/>
        </p:scale>
        <p:origin x="45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A565F-1B09-4EB8-9504-786A98BACB56}" type="doc">
      <dgm:prSet loTypeId="urn:microsoft.com/office/officeart/2005/8/layout/hProcess9" loCatId="process" qsTypeId="urn:microsoft.com/office/officeart/2005/8/quickstyle/simple1" qsCatId="simple" csTypeId="urn:microsoft.com/office/officeart/2005/8/colors/colorful5" csCatId="colorful" phldr="1"/>
      <dgm:spPr/>
    </dgm:pt>
    <dgm:pt modelId="{8C495B0E-FEA9-41A7-A1EB-C3EA777B9428}">
      <dgm:prSet phldrT="[Text]"/>
      <dgm:spPr/>
      <dgm:t>
        <a:bodyPr/>
        <a:lstStyle/>
        <a:p>
          <a:r>
            <a:rPr lang="en-US" dirty="0">
              <a:latin typeface="+mn-lt"/>
            </a:rPr>
            <a:t>April </a:t>
          </a:r>
        </a:p>
        <a:p>
          <a:r>
            <a:rPr lang="en-US" dirty="0">
              <a:latin typeface="+mn-lt"/>
            </a:rPr>
            <a:t>Final Site Selection</a:t>
          </a:r>
        </a:p>
      </dgm:t>
    </dgm:pt>
    <dgm:pt modelId="{EF75AD2E-9C7C-4A2B-9D3F-5A472FC817DE}" type="parTrans" cxnId="{8343103E-B89F-4BD3-B120-372B4EA2D3E1}">
      <dgm:prSet/>
      <dgm:spPr/>
      <dgm:t>
        <a:bodyPr/>
        <a:lstStyle/>
        <a:p>
          <a:endParaRPr lang="en-US">
            <a:latin typeface="+mn-lt"/>
          </a:endParaRPr>
        </a:p>
      </dgm:t>
    </dgm:pt>
    <dgm:pt modelId="{99C5FFA7-CF7A-4857-82A2-7461B08E1BE6}" type="sibTrans" cxnId="{8343103E-B89F-4BD3-B120-372B4EA2D3E1}">
      <dgm:prSet/>
      <dgm:spPr/>
      <dgm:t>
        <a:bodyPr/>
        <a:lstStyle/>
        <a:p>
          <a:endParaRPr lang="en-US">
            <a:latin typeface="+mn-lt"/>
          </a:endParaRPr>
        </a:p>
      </dgm:t>
    </dgm:pt>
    <dgm:pt modelId="{5BEECD47-20D7-44EB-91A2-00CC89C44768}">
      <dgm:prSet phldrT="[Text]"/>
      <dgm:spPr/>
      <dgm:t>
        <a:bodyPr/>
        <a:lstStyle/>
        <a:p>
          <a:r>
            <a:rPr lang="en-US" dirty="0">
              <a:latin typeface="+mn-lt"/>
            </a:rPr>
            <a:t>May</a:t>
          </a:r>
        </a:p>
        <a:p>
          <a:r>
            <a:rPr lang="en-US" dirty="0">
              <a:latin typeface="+mn-lt"/>
            </a:rPr>
            <a:t>Begin Application Process</a:t>
          </a:r>
        </a:p>
      </dgm:t>
    </dgm:pt>
    <dgm:pt modelId="{03332585-2B20-4003-95D3-6A46A2B6F8C7}" type="parTrans" cxnId="{446A4692-B6C7-42D0-8BF3-4F14CB3731AF}">
      <dgm:prSet/>
      <dgm:spPr/>
      <dgm:t>
        <a:bodyPr/>
        <a:lstStyle/>
        <a:p>
          <a:endParaRPr lang="en-US">
            <a:latin typeface="+mn-lt"/>
          </a:endParaRPr>
        </a:p>
      </dgm:t>
    </dgm:pt>
    <dgm:pt modelId="{7AC0A4B5-4D1C-4527-973C-65827833FD9D}" type="sibTrans" cxnId="{446A4692-B6C7-42D0-8BF3-4F14CB3731AF}">
      <dgm:prSet/>
      <dgm:spPr/>
      <dgm:t>
        <a:bodyPr/>
        <a:lstStyle/>
        <a:p>
          <a:endParaRPr lang="en-US">
            <a:latin typeface="+mn-lt"/>
          </a:endParaRPr>
        </a:p>
      </dgm:t>
    </dgm:pt>
    <dgm:pt modelId="{F9ACDB5B-0613-4EBE-B234-0E62D0F30B39}">
      <dgm:prSet phldrT="[Text]"/>
      <dgm:spPr/>
      <dgm:t>
        <a:bodyPr/>
        <a:lstStyle/>
        <a:p>
          <a:r>
            <a:rPr lang="en-US" dirty="0">
              <a:latin typeface="+mn-lt"/>
            </a:rPr>
            <a:t>June/July</a:t>
          </a:r>
        </a:p>
        <a:p>
          <a:r>
            <a:rPr lang="en-US" dirty="0">
              <a:latin typeface="+mn-lt"/>
            </a:rPr>
            <a:t>In Person Bootcamp </a:t>
          </a:r>
        </a:p>
      </dgm:t>
    </dgm:pt>
    <dgm:pt modelId="{E388386C-71AB-4AFA-8EAF-BE74A2171A84}" type="parTrans" cxnId="{BBDBE1E7-AEE2-4AEE-B42E-B375F7D1F390}">
      <dgm:prSet/>
      <dgm:spPr/>
      <dgm:t>
        <a:bodyPr/>
        <a:lstStyle/>
        <a:p>
          <a:endParaRPr lang="en-US">
            <a:latin typeface="+mn-lt"/>
          </a:endParaRPr>
        </a:p>
      </dgm:t>
    </dgm:pt>
    <dgm:pt modelId="{529D37EB-0079-4E48-A10F-CEBD8F779B33}" type="sibTrans" cxnId="{BBDBE1E7-AEE2-4AEE-B42E-B375F7D1F390}">
      <dgm:prSet/>
      <dgm:spPr/>
      <dgm:t>
        <a:bodyPr/>
        <a:lstStyle/>
        <a:p>
          <a:endParaRPr lang="en-US">
            <a:latin typeface="+mn-lt"/>
          </a:endParaRPr>
        </a:p>
      </dgm:t>
    </dgm:pt>
    <dgm:pt modelId="{2D741AE2-B3B8-42E7-B62F-27C3F20EA1CC}">
      <dgm:prSet/>
      <dgm:spPr/>
      <dgm:t>
        <a:bodyPr/>
        <a:lstStyle/>
        <a:p>
          <a:r>
            <a:rPr lang="en-US" dirty="0">
              <a:latin typeface="+mn-lt"/>
            </a:rPr>
            <a:t>Entire process complete by  August 2022</a:t>
          </a:r>
        </a:p>
      </dgm:t>
    </dgm:pt>
    <dgm:pt modelId="{C1773B8F-B7C5-4F01-BF3A-219A5C71E8B8}" type="parTrans" cxnId="{8DA592E1-DC1B-40AD-A7F2-BC11AA7ED697}">
      <dgm:prSet/>
      <dgm:spPr/>
      <dgm:t>
        <a:bodyPr/>
        <a:lstStyle/>
        <a:p>
          <a:endParaRPr lang="en-US">
            <a:latin typeface="+mn-lt"/>
          </a:endParaRPr>
        </a:p>
      </dgm:t>
    </dgm:pt>
    <dgm:pt modelId="{FD8CE14D-6D9A-44A8-B065-B300E8E9B06C}" type="sibTrans" cxnId="{8DA592E1-DC1B-40AD-A7F2-BC11AA7ED697}">
      <dgm:prSet/>
      <dgm:spPr/>
      <dgm:t>
        <a:bodyPr/>
        <a:lstStyle/>
        <a:p>
          <a:endParaRPr lang="en-US">
            <a:latin typeface="+mn-lt"/>
          </a:endParaRPr>
        </a:p>
      </dgm:t>
    </dgm:pt>
    <dgm:pt modelId="{3797D624-4DDC-4AF6-A52C-487CB7E9A2CE}" type="pres">
      <dgm:prSet presAssocID="{6CFA565F-1B09-4EB8-9504-786A98BACB56}" presName="CompostProcess" presStyleCnt="0">
        <dgm:presLayoutVars>
          <dgm:dir/>
          <dgm:resizeHandles val="exact"/>
        </dgm:presLayoutVars>
      </dgm:prSet>
      <dgm:spPr/>
    </dgm:pt>
    <dgm:pt modelId="{47D5A72C-F963-445E-90B6-7EBEC581102A}" type="pres">
      <dgm:prSet presAssocID="{6CFA565F-1B09-4EB8-9504-786A98BACB56}" presName="arrow" presStyleLbl="bgShp" presStyleIdx="0" presStyleCnt="1" custLinFactNeighborX="19927" custLinFactNeighborY="24287"/>
      <dgm:spPr/>
    </dgm:pt>
    <dgm:pt modelId="{6BC8CD2C-1C82-48A1-B66D-72E9BC3BCB38}" type="pres">
      <dgm:prSet presAssocID="{6CFA565F-1B09-4EB8-9504-786A98BACB56}" presName="linearProcess" presStyleCnt="0"/>
      <dgm:spPr/>
    </dgm:pt>
    <dgm:pt modelId="{4A69506B-24AB-49BD-97EF-7871AC97ACCB}" type="pres">
      <dgm:prSet presAssocID="{8C495B0E-FEA9-41A7-A1EB-C3EA777B9428}" presName="textNode" presStyleLbl="node1" presStyleIdx="0" presStyleCnt="4">
        <dgm:presLayoutVars>
          <dgm:bulletEnabled val="1"/>
        </dgm:presLayoutVars>
      </dgm:prSet>
      <dgm:spPr/>
    </dgm:pt>
    <dgm:pt modelId="{4C3F716D-7C7A-46C1-847B-31CE09DCBDE1}" type="pres">
      <dgm:prSet presAssocID="{99C5FFA7-CF7A-4857-82A2-7461B08E1BE6}" presName="sibTrans" presStyleCnt="0"/>
      <dgm:spPr/>
    </dgm:pt>
    <dgm:pt modelId="{FBFB4827-627E-4CE8-BC7C-EF516DBC6375}" type="pres">
      <dgm:prSet presAssocID="{5BEECD47-20D7-44EB-91A2-00CC89C44768}" presName="textNode" presStyleLbl="node1" presStyleIdx="1" presStyleCnt="4">
        <dgm:presLayoutVars>
          <dgm:bulletEnabled val="1"/>
        </dgm:presLayoutVars>
      </dgm:prSet>
      <dgm:spPr/>
    </dgm:pt>
    <dgm:pt modelId="{177CDBD6-D954-4C6E-AAA1-29D6F8176404}" type="pres">
      <dgm:prSet presAssocID="{7AC0A4B5-4D1C-4527-973C-65827833FD9D}" presName="sibTrans" presStyleCnt="0"/>
      <dgm:spPr/>
    </dgm:pt>
    <dgm:pt modelId="{D07E56B8-5FCD-4BA5-9A45-A8A9A761593E}" type="pres">
      <dgm:prSet presAssocID="{F9ACDB5B-0613-4EBE-B234-0E62D0F30B39}" presName="textNode" presStyleLbl="node1" presStyleIdx="2" presStyleCnt="4">
        <dgm:presLayoutVars>
          <dgm:bulletEnabled val="1"/>
        </dgm:presLayoutVars>
      </dgm:prSet>
      <dgm:spPr/>
    </dgm:pt>
    <dgm:pt modelId="{A9222777-FBD6-4551-A2EB-F7DD670065B1}" type="pres">
      <dgm:prSet presAssocID="{529D37EB-0079-4E48-A10F-CEBD8F779B33}" presName="sibTrans" presStyleCnt="0"/>
      <dgm:spPr/>
    </dgm:pt>
    <dgm:pt modelId="{1483DB9C-50D5-4E8F-B1C2-004D1E2EABEC}" type="pres">
      <dgm:prSet presAssocID="{2D741AE2-B3B8-42E7-B62F-27C3F20EA1CC}" presName="textNode" presStyleLbl="node1" presStyleIdx="3" presStyleCnt="4">
        <dgm:presLayoutVars>
          <dgm:bulletEnabled val="1"/>
        </dgm:presLayoutVars>
      </dgm:prSet>
      <dgm:spPr/>
    </dgm:pt>
  </dgm:ptLst>
  <dgm:cxnLst>
    <dgm:cxn modelId="{8343103E-B89F-4BD3-B120-372B4EA2D3E1}" srcId="{6CFA565F-1B09-4EB8-9504-786A98BACB56}" destId="{8C495B0E-FEA9-41A7-A1EB-C3EA777B9428}" srcOrd="0" destOrd="0" parTransId="{EF75AD2E-9C7C-4A2B-9D3F-5A472FC817DE}" sibTransId="{99C5FFA7-CF7A-4857-82A2-7461B08E1BE6}"/>
    <dgm:cxn modelId="{92F1903F-C6C5-467D-BDB8-D396B002856C}" type="presOf" srcId="{8C495B0E-FEA9-41A7-A1EB-C3EA777B9428}" destId="{4A69506B-24AB-49BD-97EF-7871AC97ACCB}" srcOrd="0" destOrd="0" presId="urn:microsoft.com/office/officeart/2005/8/layout/hProcess9"/>
    <dgm:cxn modelId="{B1B8E361-E266-4292-B094-E30A747A97CC}" type="presOf" srcId="{F9ACDB5B-0613-4EBE-B234-0E62D0F30B39}" destId="{D07E56B8-5FCD-4BA5-9A45-A8A9A761593E}" srcOrd="0" destOrd="0" presId="urn:microsoft.com/office/officeart/2005/8/layout/hProcess9"/>
    <dgm:cxn modelId="{6BFC9347-3B4C-46CB-9F8C-E72FCB2E6F91}" type="presOf" srcId="{2D741AE2-B3B8-42E7-B62F-27C3F20EA1CC}" destId="{1483DB9C-50D5-4E8F-B1C2-004D1E2EABEC}" srcOrd="0" destOrd="0" presId="urn:microsoft.com/office/officeart/2005/8/layout/hProcess9"/>
    <dgm:cxn modelId="{446A4692-B6C7-42D0-8BF3-4F14CB3731AF}" srcId="{6CFA565F-1B09-4EB8-9504-786A98BACB56}" destId="{5BEECD47-20D7-44EB-91A2-00CC89C44768}" srcOrd="1" destOrd="0" parTransId="{03332585-2B20-4003-95D3-6A46A2B6F8C7}" sibTransId="{7AC0A4B5-4D1C-4527-973C-65827833FD9D}"/>
    <dgm:cxn modelId="{166BD9B1-D914-4DD8-852D-2F251CFF3780}" type="presOf" srcId="{6CFA565F-1B09-4EB8-9504-786A98BACB56}" destId="{3797D624-4DDC-4AF6-A52C-487CB7E9A2CE}" srcOrd="0" destOrd="0" presId="urn:microsoft.com/office/officeart/2005/8/layout/hProcess9"/>
    <dgm:cxn modelId="{8DA592E1-DC1B-40AD-A7F2-BC11AA7ED697}" srcId="{6CFA565F-1B09-4EB8-9504-786A98BACB56}" destId="{2D741AE2-B3B8-42E7-B62F-27C3F20EA1CC}" srcOrd="3" destOrd="0" parTransId="{C1773B8F-B7C5-4F01-BF3A-219A5C71E8B8}" sibTransId="{FD8CE14D-6D9A-44A8-B065-B300E8E9B06C}"/>
    <dgm:cxn modelId="{BBDBE1E7-AEE2-4AEE-B42E-B375F7D1F390}" srcId="{6CFA565F-1B09-4EB8-9504-786A98BACB56}" destId="{F9ACDB5B-0613-4EBE-B234-0E62D0F30B39}" srcOrd="2" destOrd="0" parTransId="{E388386C-71AB-4AFA-8EAF-BE74A2171A84}" sibTransId="{529D37EB-0079-4E48-A10F-CEBD8F779B33}"/>
    <dgm:cxn modelId="{3F0AF8FD-B82E-4E0A-958C-866812287255}" type="presOf" srcId="{5BEECD47-20D7-44EB-91A2-00CC89C44768}" destId="{FBFB4827-627E-4CE8-BC7C-EF516DBC6375}" srcOrd="0" destOrd="0" presId="urn:microsoft.com/office/officeart/2005/8/layout/hProcess9"/>
    <dgm:cxn modelId="{F2030698-8E1A-4354-865B-9A9B52E0C587}" type="presParOf" srcId="{3797D624-4DDC-4AF6-A52C-487CB7E9A2CE}" destId="{47D5A72C-F963-445E-90B6-7EBEC581102A}" srcOrd="0" destOrd="0" presId="urn:microsoft.com/office/officeart/2005/8/layout/hProcess9"/>
    <dgm:cxn modelId="{FBAF2492-69EA-4052-8FA6-94EAF27E7588}" type="presParOf" srcId="{3797D624-4DDC-4AF6-A52C-487CB7E9A2CE}" destId="{6BC8CD2C-1C82-48A1-B66D-72E9BC3BCB38}" srcOrd="1" destOrd="0" presId="urn:microsoft.com/office/officeart/2005/8/layout/hProcess9"/>
    <dgm:cxn modelId="{7AE19B1C-627F-49A3-8F37-5631BF3F9DC5}" type="presParOf" srcId="{6BC8CD2C-1C82-48A1-B66D-72E9BC3BCB38}" destId="{4A69506B-24AB-49BD-97EF-7871AC97ACCB}" srcOrd="0" destOrd="0" presId="urn:microsoft.com/office/officeart/2005/8/layout/hProcess9"/>
    <dgm:cxn modelId="{F84527DB-DF75-468B-9E5E-2C4D9F462F4A}" type="presParOf" srcId="{6BC8CD2C-1C82-48A1-B66D-72E9BC3BCB38}" destId="{4C3F716D-7C7A-46C1-847B-31CE09DCBDE1}" srcOrd="1" destOrd="0" presId="urn:microsoft.com/office/officeart/2005/8/layout/hProcess9"/>
    <dgm:cxn modelId="{2F2FB827-BE4F-4918-A6D9-23A022A7B9E2}" type="presParOf" srcId="{6BC8CD2C-1C82-48A1-B66D-72E9BC3BCB38}" destId="{FBFB4827-627E-4CE8-BC7C-EF516DBC6375}" srcOrd="2" destOrd="0" presId="urn:microsoft.com/office/officeart/2005/8/layout/hProcess9"/>
    <dgm:cxn modelId="{2FAAFB8D-D9C0-448C-B80C-54C442BC8C34}" type="presParOf" srcId="{6BC8CD2C-1C82-48A1-B66D-72E9BC3BCB38}" destId="{177CDBD6-D954-4C6E-AAA1-29D6F8176404}" srcOrd="3" destOrd="0" presId="urn:microsoft.com/office/officeart/2005/8/layout/hProcess9"/>
    <dgm:cxn modelId="{6801E7EC-7932-4DBA-A453-983E587B8CA2}" type="presParOf" srcId="{6BC8CD2C-1C82-48A1-B66D-72E9BC3BCB38}" destId="{D07E56B8-5FCD-4BA5-9A45-A8A9A761593E}" srcOrd="4" destOrd="0" presId="urn:microsoft.com/office/officeart/2005/8/layout/hProcess9"/>
    <dgm:cxn modelId="{2476AEAC-D152-4BBC-A36D-A45311161848}" type="presParOf" srcId="{6BC8CD2C-1C82-48A1-B66D-72E9BC3BCB38}" destId="{A9222777-FBD6-4551-A2EB-F7DD670065B1}" srcOrd="5" destOrd="0" presId="urn:microsoft.com/office/officeart/2005/8/layout/hProcess9"/>
    <dgm:cxn modelId="{CCFA9276-8552-4F93-B8EB-35CCBB41A2DE}" type="presParOf" srcId="{6BC8CD2C-1C82-48A1-B66D-72E9BC3BCB38}" destId="{1483DB9C-50D5-4E8F-B1C2-004D1E2EABEC}"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E0BA3-EB39-7644-A0BE-90CE8D89B4EA}" type="doc">
      <dgm:prSet loTypeId="urn:microsoft.com/office/officeart/2008/layout/AccentedPicture" loCatId="" qsTypeId="urn:microsoft.com/office/officeart/2005/8/quickstyle/simple2" qsCatId="simple" csTypeId="urn:microsoft.com/office/officeart/2005/8/colors/accent2_2" csCatId="accent2" phldr="1"/>
      <dgm:spPr/>
      <dgm:t>
        <a:bodyPr/>
        <a:lstStyle/>
        <a:p>
          <a:endParaRPr lang="en-US"/>
        </a:p>
      </dgm:t>
    </dgm:pt>
    <dgm:pt modelId="{F1EAFED6-197C-CA4E-BD46-8BD2C10C0CB6}">
      <dgm:prSet phldrT="[Text]"/>
      <dgm:spPr/>
      <dgm:t>
        <a:bodyPr vert="horz"/>
        <a:lstStyle/>
        <a:p>
          <a:pPr>
            <a:spcAft>
              <a:spcPts val="270"/>
            </a:spcAft>
          </a:pPr>
          <a:r>
            <a:rPr lang="en-US" dirty="0">
              <a:solidFill>
                <a:schemeClr val="bg1"/>
              </a:solidFill>
            </a:rPr>
            <a:t>Criteria Categories</a:t>
          </a:r>
        </a:p>
      </dgm:t>
    </dgm:pt>
    <dgm:pt modelId="{CE50E686-B393-8442-837A-C40AD4C3E991}" type="parTrans" cxnId="{3C14F8FF-1652-1742-95FF-1BED1FE50B14}">
      <dgm:prSet/>
      <dgm:spPr/>
      <dgm:t>
        <a:bodyPr/>
        <a:lstStyle/>
        <a:p>
          <a:endParaRPr lang="en-US"/>
        </a:p>
      </dgm:t>
    </dgm:pt>
    <dgm:pt modelId="{CB361750-3FD6-1743-8AAB-7D969EB26959}" type="sibTrans" cxnId="{3C14F8FF-1652-1742-95FF-1BED1FE50B14}">
      <dgm:prSet/>
      <dgm:spPr>
        <a:solidFill>
          <a:srgbClr val="002060"/>
        </a:solidFill>
      </dgm:spPr>
      <dgm:t>
        <a:bodyPr vert="horz" lIns="182880" bIns="0" anchor="ctr" anchorCtr="0"/>
        <a:lstStyle/>
        <a:p>
          <a:endParaRPr lang="en-US"/>
        </a:p>
      </dgm:t>
    </dgm:pt>
    <dgm:pt modelId="{48D4ED04-BA41-684E-BB00-65CE415C7A86}">
      <dgm:prSet phldrT="[Text]"/>
      <dgm:spPr/>
      <dgm:t>
        <a:bodyPr/>
        <a:lstStyle/>
        <a:p>
          <a:r>
            <a:rPr lang="en-US"/>
            <a:t>Leadership/Collaboration</a:t>
          </a:r>
        </a:p>
      </dgm:t>
    </dgm:pt>
    <dgm:pt modelId="{E260BC68-2149-CF4F-9693-EC28E036B1C5}" type="parTrans" cxnId="{29280E80-04E1-E240-A83C-16170BAAB2B3}">
      <dgm:prSet/>
      <dgm:spPr/>
      <dgm:t>
        <a:bodyPr/>
        <a:lstStyle/>
        <a:p>
          <a:endParaRPr lang="en-US"/>
        </a:p>
      </dgm:t>
    </dgm:pt>
    <dgm:pt modelId="{2D3310F3-BBDC-804C-B569-A9847141628D}" type="sibTrans" cxnId="{29280E80-04E1-E240-A83C-16170BAAB2B3}">
      <dgm:prSet/>
      <dgm:spPr/>
      <dgm:t>
        <a:bodyPr/>
        <a:lstStyle/>
        <a:p>
          <a:endParaRPr lang="en-US"/>
        </a:p>
      </dgm:t>
    </dgm:pt>
    <dgm:pt modelId="{46C2FACF-A856-7B4E-893A-0B43624A0802}">
      <dgm:prSet phldrT="[Text]"/>
      <dgm:spPr/>
      <dgm:t>
        <a:bodyPr/>
        <a:lstStyle/>
        <a:p>
          <a:r>
            <a:rPr lang="en-US" dirty="0"/>
            <a:t>Pain Management Strategies</a:t>
          </a:r>
        </a:p>
      </dgm:t>
    </dgm:pt>
    <dgm:pt modelId="{08F24F8C-5F86-554E-9C87-90D3B84122D9}" type="parTrans" cxnId="{64F4C595-0840-5948-9E79-4F843AB0469A}">
      <dgm:prSet/>
      <dgm:spPr/>
      <dgm:t>
        <a:bodyPr/>
        <a:lstStyle/>
        <a:p>
          <a:endParaRPr lang="en-US"/>
        </a:p>
      </dgm:t>
    </dgm:pt>
    <dgm:pt modelId="{719A282F-5F39-DC4B-9C91-AAFE697352DB}" type="sibTrans" cxnId="{64F4C595-0840-5948-9E79-4F843AB0469A}">
      <dgm:prSet/>
      <dgm:spPr/>
      <dgm:t>
        <a:bodyPr/>
        <a:lstStyle/>
        <a:p>
          <a:endParaRPr lang="en-US"/>
        </a:p>
      </dgm:t>
    </dgm:pt>
    <dgm:pt modelId="{83D5EBEF-3D9D-2644-A6A8-D8B101FE28F1}">
      <dgm:prSet phldrT="[Text]"/>
      <dgm:spPr/>
      <dgm:t>
        <a:bodyPr/>
        <a:lstStyle/>
        <a:p>
          <a:r>
            <a:rPr lang="en-US"/>
            <a:t>Non-Opioid Pharm Medications</a:t>
          </a:r>
        </a:p>
      </dgm:t>
    </dgm:pt>
    <dgm:pt modelId="{DF8AAA9A-6A0C-D54D-B3CD-F633ECA6C8C9}" type="parTrans" cxnId="{D9EA72CC-2794-F54D-A04B-5D797B3A6807}">
      <dgm:prSet/>
      <dgm:spPr/>
      <dgm:t>
        <a:bodyPr/>
        <a:lstStyle/>
        <a:p>
          <a:endParaRPr lang="en-US"/>
        </a:p>
      </dgm:t>
    </dgm:pt>
    <dgm:pt modelId="{08CA21E5-0294-0E4F-9A88-0D90DC505488}" type="sibTrans" cxnId="{D9EA72CC-2794-F54D-A04B-5D797B3A6807}">
      <dgm:prSet/>
      <dgm:spPr/>
      <dgm:t>
        <a:bodyPr/>
        <a:lstStyle/>
        <a:p>
          <a:endParaRPr lang="en-US"/>
        </a:p>
      </dgm:t>
    </dgm:pt>
    <dgm:pt modelId="{CC511B7A-5A47-5341-BF84-68F1B71D309A}">
      <dgm:prSet/>
      <dgm:spPr/>
      <dgm:t>
        <a:bodyPr/>
        <a:lstStyle/>
        <a:p>
          <a:r>
            <a:rPr lang="en-US" dirty="0"/>
            <a:t>Opioid Stewardship Guidelines</a:t>
          </a:r>
        </a:p>
      </dgm:t>
    </dgm:pt>
    <dgm:pt modelId="{D60B2753-CC5C-5843-B7E0-4F95CAEACB05}" type="parTrans" cxnId="{0C6F4C0A-4AB4-D741-97CD-CDD57D9C8AEB}">
      <dgm:prSet/>
      <dgm:spPr/>
      <dgm:t>
        <a:bodyPr/>
        <a:lstStyle/>
        <a:p>
          <a:endParaRPr lang="en-US"/>
        </a:p>
      </dgm:t>
    </dgm:pt>
    <dgm:pt modelId="{C3C74EFF-8ABA-CE4D-8643-D4360FE1509F}" type="sibTrans" cxnId="{0C6F4C0A-4AB4-D741-97CD-CDD57D9C8AEB}">
      <dgm:prSet/>
      <dgm:spPr/>
      <dgm:t>
        <a:bodyPr/>
        <a:lstStyle/>
        <a:p>
          <a:endParaRPr lang="en-US"/>
        </a:p>
      </dgm:t>
    </dgm:pt>
    <dgm:pt modelId="{CD0D8C1A-0166-9847-A5C9-685C63D664A8}">
      <dgm:prSet/>
      <dgm:spPr/>
      <dgm:t>
        <a:bodyPr/>
        <a:lstStyle/>
        <a:p>
          <a:r>
            <a:rPr lang="en-US"/>
            <a:t>Non-Pharm Pain Management</a:t>
          </a:r>
        </a:p>
      </dgm:t>
    </dgm:pt>
    <dgm:pt modelId="{346AA386-388B-F243-8E9C-06C927605FB1}" type="parTrans" cxnId="{09DDDD6B-C610-D447-A91B-F08C1EDD78D4}">
      <dgm:prSet/>
      <dgm:spPr/>
      <dgm:t>
        <a:bodyPr/>
        <a:lstStyle/>
        <a:p>
          <a:endParaRPr lang="en-US"/>
        </a:p>
      </dgm:t>
    </dgm:pt>
    <dgm:pt modelId="{A83A927D-BD98-E941-A39D-90853CF00509}" type="sibTrans" cxnId="{09DDDD6B-C610-D447-A91B-F08C1EDD78D4}">
      <dgm:prSet/>
      <dgm:spPr/>
      <dgm:t>
        <a:bodyPr/>
        <a:lstStyle/>
        <a:p>
          <a:endParaRPr lang="en-US"/>
        </a:p>
      </dgm:t>
    </dgm:pt>
    <dgm:pt modelId="{ED0CEF51-21AF-C747-9584-9EDD65DC3578}">
      <dgm:prSet/>
      <dgm:spPr/>
      <dgm:t>
        <a:bodyPr/>
        <a:lstStyle/>
        <a:p>
          <a:r>
            <a:rPr lang="en-US" dirty="0"/>
            <a:t>ED Quality Assurance/Improvement</a:t>
          </a:r>
        </a:p>
      </dgm:t>
    </dgm:pt>
    <dgm:pt modelId="{D7F36E03-87A2-0F43-A73B-429B03762477}" type="parTrans" cxnId="{99F38CD0-1336-774A-A8D6-5E6F0804F3DB}">
      <dgm:prSet/>
      <dgm:spPr/>
      <dgm:t>
        <a:bodyPr/>
        <a:lstStyle/>
        <a:p>
          <a:endParaRPr lang="en-US"/>
        </a:p>
      </dgm:t>
    </dgm:pt>
    <dgm:pt modelId="{9B2B4C3F-7C5D-074C-A6D8-5C1F71FBD7CD}" type="sibTrans" cxnId="{99F38CD0-1336-774A-A8D6-5E6F0804F3DB}">
      <dgm:prSet/>
      <dgm:spPr/>
      <dgm:t>
        <a:bodyPr/>
        <a:lstStyle/>
        <a:p>
          <a:endParaRPr lang="en-US"/>
        </a:p>
      </dgm:t>
    </dgm:pt>
    <dgm:pt modelId="{9473EE30-0D87-044B-B843-E796606FC139}" type="pres">
      <dgm:prSet presAssocID="{38DE0BA3-EB39-7644-A0BE-90CE8D89B4EA}" presName="Name0" presStyleCnt="0">
        <dgm:presLayoutVars>
          <dgm:dir/>
        </dgm:presLayoutVars>
      </dgm:prSet>
      <dgm:spPr/>
    </dgm:pt>
    <dgm:pt modelId="{83A1B343-F3D4-0E49-B687-7BC564E4B28C}" type="pres">
      <dgm:prSet presAssocID="{CB361750-3FD6-1743-8AAB-7D969EB26959}" presName="picture_1" presStyleLbl="bgImgPlace1" presStyleIdx="0" presStyleCnt="1" custLinFactNeighborX="-531" custLinFactNeighborY="2117"/>
      <dgm:spPr/>
    </dgm:pt>
    <dgm:pt modelId="{848B80E4-705C-E04D-A4C8-F7BF3755CEB9}" type="pres">
      <dgm:prSet presAssocID="{F1EAFED6-197C-CA4E-BD46-8BD2C10C0CB6}" presName="text_1" presStyleLbl="node1" presStyleIdx="0" presStyleCnt="0">
        <dgm:presLayoutVars>
          <dgm:bulletEnabled val="1"/>
        </dgm:presLayoutVars>
      </dgm:prSet>
      <dgm:spPr/>
    </dgm:pt>
    <dgm:pt modelId="{718C450B-1A19-904E-9E83-171994306E93}" type="pres">
      <dgm:prSet presAssocID="{38DE0BA3-EB39-7644-A0BE-90CE8D89B4EA}" presName="linV" presStyleCnt="0"/>
      <dgm:spPr/>
    </dgm:pt>
    <dgm:pt modelId="{77F15831-3911-2941-8097-AC8E74915E60}" type="pres">
      <dgm:prSet presAssocID="{48D4ED04-BA41-684E-BB00-65CE415C7A86}" presName="pair" presStyleCnt="0"/>
      <dgm:spPr/>
    </dgm:pt>
    <dgm:pt modelId="{74DA087E-2632-5743-A601-AA3C4941DB87}" type="pres">
      <dgm:prSet presAssocID="{48D4ED04-BA41-684E-BB00-65CE415C7A86}" presName="spaceH" presStyleLbl="node1" presStyleIdx="0" presStyleCnt="0"/>
      <dgm:spPr/>
    </dgm:pt>
    <dgm:pt modelId="{6CE84708-2D32-F546-9AA0-94C3FFAE6824}" type="pres">
      <dgm:prSet presAssocID="{48D4ED04-BA41-684E-BB00-65CE415C7A86}" presName="desPictures" presStyleLbl="alignImgPlace1" presStyleIdx="0" presStyleCnt="6"/>
      <dgm:spPr>
        <a:solidFill>
          <a:srgbClr val="2B5F86"/>
        </a:solidFill>
      </dgm:spPr>
    </dgm:pt>
    <dgm:pt modelId="{CC152880-3A21-D54D-9C03-DEBBEBAC5D4F}" type="pres">
      <dgm:prSet presAssocID="{48D4ED04-BA41-684E-BB00-65CE415C7A86}" presName="desTextWrapper" presStyleCnt="0"/>
      <dgm:spPr/>
    </dgm:pt>
    <dgm:pt modelId="{347777EF-92DD-8E4B-A3DA-F0747ED2B748}" type="pres">
      <dgm:prSet presAssocID="{48D4ED04-BA41-684E-BB00-65CE415C7A86}" presName="desText" presStyleLbl="revTx" presStyleIdx="0" presStyleCnt="6">
        <dgm:presLayoutVars>
          <dgm:bulletEnabled val="1"/>
        </dgm:presLayoutVars>
      </dgm:prSet>
      <dgm:spPr/>
    </dgm:pt>
    <dgm:pt modelId="{C56E0EA6-315C-EA48-9784-850EC6B2479C}" type="pres">
      <dgm:prSet presAssocID="{2D3310F3-BBDC-804C-B569-A9847141628D}" presName="spaceV" presStyleCnt="0"/>
      <dgm:spPr/>
    </dgm:pt>
    <dgm:pt modelId="{3E5DF8A8-15A1-674A-BB5F-40A9B5801ECE}" type="pres">
      <dgm:prSet presAssocID="{46C2FACF-A856-7B4E-893A-0B43624A0802}" presName="pair" presStyleCnt="0"/>
      <dgm:spPr/>
    </dgm:pt>
    <dgm:pt modelId="{AF378001-E8B5-5E4B-9421-9DA1A0DD8F95}" type="pres">
      <dgm:prSet presAssocID="{46C2FACF-A856-7B4E-893A-0B43624A0802}" presName="spaceH" presStyleLbl="node1" presStyleIdx="0" presStyleCnt="0"/>
      <dgm:spPr/>
    </dgm:pt>
    <dgm:pt modelId="{FE599F6E-8BEA-DE4E-84DE-58268C91BA57}" type="pres">
      <dgm:prSet presAssocID="{46C2FACF-A856-7B4E-893A-0B43624A0802}" presName="desPictures" presStyleLbl="alignImgPlace1" presStyleIdx="1" presStyleCnt="6"/>
      <dgm:spPr>
        <a:solidFill>
          <a:srgbClr val="2B5F86"/>
        </a:solidFill>
      </dgm:spPr>
    </dgm:pt>
    <dgm:pt modelId="{92084C15-E2F3-7B46-BFFB-6664C3404533}" type="pres">
      <dgm:prSet presAssocID="{46C2FACF-A856-7B4E-893A-0B43624A0802}" presName="desTextWrapper" presStyleCnt="0"/>
      <dgm:spPr/>
    </dgm:pt>
    <dgm:pt modelId="{38277976-AA7B-1D4B-A9EE-DD65E0A9C616}" type="pres">
      <dgm:prSet presAssocID="{46C2FACF-A856-7B4E-893A-0B43624A0802}" presName="desText" presStyleLbl="revTx" presStyleIdx="1" presStyleCnt="6">
        <dgm:presLayoutVars>
          <dgm:bulletEnabled val="1"/>
        </dgm:presLayoutVars>
      </dgm:prSet>
      <dgm:spPr/>
    </dgm:pt>
    <dgm:pt modelId="{B5983B8D-A0C1-4F4A-A9B6-5A4ED1D0DA6A}" type="pres">
      <dgm:prSet presAssocID="{719A282F-5F39-DC4B-9C91-AAFE697352DB}" presName="spaceV" presStyleCnt="0"/>
      <dgm:spPr/>
    </dgm:pt>
    <dgm:pt modelId="{77908293-695F-E445-B81E-28A73A500059}" type="pres">
      <dgm:prSet presAssocID="{83D5EBEF-3D9D-2644-A6A8-D8B101FE28F1}" presName="pair" presStyleCnt="0"/>
      <dgm:spPr/>
    </dgm:pt>
    <dgm:pt modelId="{F64C5373-007B-6D43-AAF5-C3B99037637D}" type="pres">
      <dgm:prSet presAssocID="{83D5EBEF-3D9D-2644-A6A8-D8B101FE28F1}" presName="spaceH" presStyleLbl="node1" presStyleIdx="0" presStyleCnt="0"/>
      <dgm:spPr/>
    </dgm:pt>
    <dgm:pt modelId="{8FEAA5CD-FE89-A54A-9FAD-D23F8364CE30}" type="pres">
      <dgm:prSet presAssocID="{83D5EBEF-3D9D-2644-A6A8-D8B101FE28F1}" presName="desPictures" presStyleLbl="alignImgPlace1" presStyleIdx="2" presStyleCnt="6"/>
      <dgm:spPr>
        <a:solidFill>
          <a:srgbClr val="2B5F86"/>
        </a:solidFill>
      </dgm:spPr>
    </dgm:pt>
    <dgm:pt modelId="{836B2827-91CD-BD45-B40B-553F86D4227F}" type="pres">
      <dgm:prSet presAssocID="{83D5EBEF-3D9D-2644-A6A8-D8B101FE28F1}" presName="desTextWrapper" presStyleCnt="0"/>
      <dgm:spPr/>
    </dgm:pt>
    <dgm:pt modelId="{3DD3A6F5-BCA7-D247-9252-A3615850FFD8}" type="pres">
      <dgm:prSet presAssocID="{83D5EBEF-3D9D-2644-A6A8-D8B101FE28F1}" presName="desText" presStyleLbl="revTx" presStyleIdx="2" presStyleCnt="6">
        <dgm:presLayoutVars>
          <dgm:bulletEnabled val="1"/>
        </dgm:presLayoutVars>
      </dgm:prSet>
      <dgm:spPr/>
    </dgm:pt>
    <dgm:pt modelId="{73BB61D1-1031-B648-8CE4-65632C7CA977}" type="pres">
      <dgm:prSet presAssocID="{08CA21E5-0294-0E4F-9A88-0D90DC505488}" presName="spaceV" presStyleCnt="0"/>
      <dgm:spPr/>
    </dgm:pt>
    <dgm:pt modelId="{70C1D1D3-9F8F-2444-A906-E81DE6AE2910}" type="pres">
      <dgm:prSet presAssocID="{CC511B7A-5A47-5341-BF84-68F1B71D309A}" presName="pair" presStyleCnt="0"/>
      <dgm:spPr/>
    </dgm:pt>
    <dgm:pt modelId="{D76AD33B-1CA0-1B45-96A4-A0A8B84BD7D2}" type="pres">
      <dgm:prSet presAssocID="{CC511B7A-5A47-5341-BF84-68F1B71D309A}" presName="spaceH" presStyleLbl="node1" presStyleIdx="0" presStyleCnt="0"/>
      <dgm:spPr/>
    </dgm:pt>
    <dgm:pt modelId="{3C928D1E-0367-E347-8B81-A07F8B6AB026}" type="pres">
      <dgm:prSet presAssocID="{CC511B7A-5A47-5341-BF84-68F1B71D309A}" presName="desPictures" presStyleLbl="alignImgPlace1" presStyleIdx="3" presStyleCnt="6"/>
      <dgm:spPr>
        <a:solidFill>
          <a:srgbClr val="2B5F86"/>
        </a:solidFill>
      </dgm:spPr>
    </dgm:pt>
    <dgm:pt modelId="{D9AEF3C5-5EAE-FB42-ABC9-BC2F51E63526}" type="pres">
      <dgm:prSet presAssocID="{CC511B7A-5A47-5341-BF84-68F1B71D309A}" presName="desTextWrapper" presStyleCnt="0"/>
      <dgm:spPr/>
    </dgm:pt>
    <dgm:pt modelId="{7F70DBFA-45C5-D749-ACFF-49B79A9F41BB}" type="pres">
      <dgm:prSet presAssocID="{CC511B7A-5A47-5341-BF84-68F1B71D309A}" presName="desText" presStyleLbl="revTx" presStyleIdx="3" presStyleCnt="6">
        <dgm:presLayoutVars>
          <dgm:bulletEnabled val="1"/>
        </dgm:presLayoutVars>
      </dgm:prSet>
      <dgm:spPr/>
    </dgm:pt>
    <dgm:pt modelId="{D9E07D58-DB6D-1444-9542-995CD63C8FE9}" type="pres">
      <dgm:prSet presAssocID="{C3C74EFF-8ABA-CE4D-8643-D4360FE1509F}" presName="spaceV" presStyleCnt="0"/>
      <dgm:spPr/>
    </dgm:pt>
    <dgm:pt modelId="{E82885D8-5929-F94E-97CD-377C57302802}" type="pres">
      <dgm:prSet presAssocID="{CD0D8C1A-0166-9847-A5C9-685C63D664A8}" presName="pair" presStyleCnt="0"/>
      <dgm:spPr/>
    </dgm:pt>
    <dgm:pt modelId="{437B6359-C647-A440-8B0F-B2370B0AA163}" type="pres">
      <dgm:prSet presAssocID="{CD0D8C1A-0166-9847-A5C9-685C63D664A8}" presName="spaceH" presStyleLbl="node1" presStyleIdx="0" presStyleCnt="0"/>
      <dgm:spPr/>
    </dgm:pt>
    <dgm:pt modelId="{37530403-DE5C-D643-B55C-1092AD180526}" type="pres">
      <dgm:prSet presAssocID="{CD0D8C1A-0166-9847-A5C9-685C63D664A8}" presName="desPictures" presStyleLbl="alignImgPlace1" presStyleIdx="4" presStyleCnt="6"/>
      <dgm:spPr>
        <a:solidFill>
          <a:srgbClr val="2B5F86"/>
        </a:solidFill>
      </dgm:spPr>
    </dgm:pt>
    <dgm:pt modelId="{A1672600-9E6D-E84D-908F-37B11C9676A7}" type="pres">
      <dgm:prSet presAssocID="{CD0D8C1A-0166-9847-A5C9-685C63D664A8}" presName="desTextWrapper" presStyleCnt="0"/>
      <dgm:spPr/>
    </dgm:pt>
    <dgm:pt modelId="{4686ECC3-481E-224C-A29B-0507192A13CF}" type="pres">
      <dgm:prSet presAssocID="{CD0D8C1A-0166-9847-A5C9-685C63D664A8}" presName="desText" presStyleLbl="revTx" presStyleIdx="4" presStyleCnt="6">
        <dgm:presLayoutVars>
          <dgm:bulletEnabled val="1"/>
        </dgm:presLayoutVars>
      </dgm:prSet>
      <dgm:spPr/>
    </dgm:pt>
    <dgm:pt modelId="{3E3B0869-4DEF-5743-B1A6-97A1E5CDC563}" type="pres">
      <dgm:prSet presAssocID="{A83A927D-BD98-E941-A39D-90853CF00509}" presName="spaceV" presStyleCnt="0"/>
      <dgm:spPr/>
    </dgm:pt>
    <dgm:pt modelId="{56F8526A-D985-E54F-9958-46A8B5177748}" type="pres">
      <dgm:prSet presAssocID="{ED0CEF51-21AF-C747-9584-9EDD65DC3578}" presName="pair" presStyleCnt="0"/>
      <dgm:spPr/>
    </dgm:pt>
    <dgm:pt modelId="{2C307901-3FC1-B543-A8F1-7981557C1396}" type="pres">
      <dgm:prSet presAssocID="{ED0CEF51-21AF-C747-9584-9EDD65DC3578}" presName="spaceH" presStyleLbl="node1" presStyleIdx="0" presStyleCnt="0"/>
      <dgm:spPr/>
    </dgm:pt>
    <dgm:pt modelId="{B786AD2A-E702-7F43-B9F7-3589EAB41050}" type="pres">
      <dgm:prSet presAssocID="{ED0CEF51-21AF-C747-9584-9EDD65DC3578}" presName="desPictures" presStyleLbl="alignImgPlace1" presStyleIdx="5" presStyleCnt="6"/>
      <dgm:spPr>
        <a:solidFill>
          <a:srgbClr val="2B5F86"/>
        </a:solidFill>
      </dgm:spPr>
    </dgm:pt>
    <dgm:pt modelId="{ACDF8944-E2C9-274D-983C-F6CDB5ADCDAD}" type="pres">
      <dgm:prSet presAssocID="{ED0CEF51-21AF-C747-9584-9EDD65DC3578}" presName="desTextWrapper" presStyleCnt="0"/>
      <dgm:spPr/>
    </dgm:pt>
    <dgm:pt modelId="{12295413-0280-244B-AAAE-66BFF503095A}" type="pres">
      <dgm:prSet presAssocID="{ED0CEF51-21AF-C747-9584-9EDD65DC3578}" presName="desText" presStyleLbl="revTx" presStyleIdx="5" presStyleCnt="6">
        <dgm:presLayoutVars>
          <dgm:bulletEnabled val="1"/>
        </dgm:presLayoutVars>
      </dgm:prSet>
      <dgm:spPr/>
    </dgm:pt>
    <dgm:pt modelId="{343B1ADB-4A45-9446-A576-11223255439D}" type="pres">
      <dgm:prSet presAssocID="{38DE0BA3-EB39-7644-A0BE-90CE8D89B4EA}" presName="maxNode" presStyleCnt="0"/>
      <dgm:spPr/>
    </dgm:pt>
    <dgm:pt modelId="{EA8EE8F6-11E2-374C-A28E-76AA343ED4D3}" type="pres">
      <dgm:prSet presAssocID="{38DE0BA3-EB39-7644-A0BE-90CE8D89B4EA}" presName="Name33" presStyleCnt="0"/>
      <dgm:spPr/>
    </dgm:pt>
  </dgm:ptLst>
  <dgm:cxnLst>
    <dgm:cxn modelId="{0C6F4C0A-4AB4-D741-97CD-CDD57D9C8AEB}" srcId="{38DE0BA3-EB39-7644-A0BE-90CE8D89B4EA}" destId="{CC511B7A-5A47-5341-BF84-68F1B71D309A}" srcOrd="4" destOrd="0" parTransId="{D60B2753-CC5C-5843-B7E0-4F95CAEACB05}" sibTransId="{C3C74EFF-8ABA-CE4D-8643-D4360FE1509F}"/>
    <dgm:cxn modelId="{8DAF591E-2F72-4D1B-9FD8-C908E689C416}" type="presOf" srcId="{83D5EBEF-3D9D-2644-A6A8-D8B101FE28F1}" destId="{3DD3A6F5-BCA7-D247-9252-A3615850FFD8}" srcOrd="0" destOrd="0" presId="urn:microsoft.com/office/officeart/2008/layout/AccentedPicture"/>
    <dgm:cxn modelId="{9F9A5D2D-C1D8-478A-B9C7-7F6CD5C42D98}" type="presOf" srcId="{F1EAFED6-197C-CA4E-BD46-8BD2C10C0CB6}" destId="{848B80E4-705C-E04D-A4C8-F7BF3755CEB9}" srcOrd="0" destOrd="0" presId="urn:microsoft.com/office/officeart/2008/layout/AccentedPicture"/>
    <dgm:cxn modelId="{6E54A740-3BB6-4037-BFCE-0A61211F0EE6}" type="presOf" srcId="{ED0CEF51-21AF-C747-9584-9EDD65DC3578}" destId="{12295413-0280-244B-AAAE-66BFF503095A}" srcOrd="0" destOrd="0" presId="urn:microsoft.com/office/officeart/2008/layout/AccentedPicture"/>
    <dgm:cxn modelId="{09DDDD6B-C610-D447-A91B-F08C1EDD78D4}" srcId="{38DE0BA3-EB39-7644-A0BE-90CE8D89B4EA}" destId="{CD0D8C1A-0166-9847-A5C9-685C63D664A8}" srcOrd="5" destOrd="0" parTransId="{346AA386-388B-F243-8E9C-06C927605FB1}" sibTransId="{A83A927D-BD98-E941-A39D-90853CF00509}"/>
    <dgm:cxn modelId="{1116846E-BB1A-4936-B0B7-9C53E72201C8}" type="presOf" srcId="{CC511B7A-5A47-5341-BF84-68F1B71D309A}" destId="{7F70DBFA-45C5-D749-ACFF-49B79A9F41BB}" srcOrd="0" destOrd="0" presId="urn:microsoft.com/office/officeart/2008/layout/AccentedPicture"/>
    <dgm:cxn modelId="{1E04644F-3B69-4618-81F0-4F0406BCF724}" type="presOf" srcId="{CD0D8C1A-0166-9847-A5C9-685C63D664A8}" destId="{4686ECC3-481E-224C-A29B-0507192A13CF}" srcOrd="0" destOrd="0" presId="urn:microsoft.com/office/officeart/2008/layout/AccentedPicture"/>
    <dgm:cxn modelId="{64C81C75-6E1E-43CE-814D-8890F2FCCC54}" type="presOf" srcId="{38DE0BA3-EB39-7644-A0BE-90CE8D89B4EA}" destId="{9473EE30-0D87-044B-B843-E796606FC139}" srcOrd="0" destOrd="0" presId="urn:microsoft.com/office/officeart/2008/layout/AccentedPicture"/>
    <dgm:cxn modelId="{C98D8E7E-F9ED-4E80-A3B0-B4316C883BF7}" type="presOf" srcId="{46C2FACF-A856-7B4E-893A-0B43624A0802}" destId="{38277976-AA7B-1D4B-A9EE-DD65E0A9C616}" srcOrd="0" destOrd="0" presId="urn:microsoft.com/office/officeart/2008/layout/AccentedPicture"/>
    <dgm:cxn modelId="{29280E80-04E1-E240-A83C-16170BAAB2B3}" srcId="{38DE0BA3-EB39-7644-A0BE-90CE8D89B4EA}" destId="{48D4ED04-BA41-684E-BB00-65CE415C7A86}" srcOrd="1" destOrd="0" parTransId="{E260BC68-2149-CF4F-9693-EC28E036B1C5}" sibTransId="{2D3310F3-BBDC-804C-B569-A9847141628D}"/>
    <dgm:cxn modelId="{4F8E5695-E4BE-4C0E-ACC3-BAAF5EB15732}" type="presOf" srcId="{CB361750-3FD6-1743-8AAB-7D969EB26959}" destId="{83A1B343-F3D4-0E49-B687-7BC564E4B28C}" srcOrd="0" destOrd="0" presId="urn:microsoft.com/office/officeart/2008/layout/AccentedPicture"/>
    <dgm:cxn modelId="{64F4C595-0840-5948-9E79-4F843AB0469A}" srcId="{38DE0BA3-EB39-7644-A0BE-90CE8D89B4EA}" destId="{46C2FACF-A856-7B4E-893A-0B43624A0802}" srcOrd="2" destOrd="0" parTransId="{08F24F8C-5F86-554E-9C87-90D3B84122D9}" sibTransId="{719A282F-5F39-DC4B-9C91-AAFE697352DB}"/>
    <dgm:cxn modelId="{D9EA72CC-2794-F54D-A04B-5D797B3A6807}" srcId="{38DE0BA3-EB39-7644-A0BE-90CE8D89B4EA}" destId="{83D5EBEF-3D9D-2644-A6A8-D8B101FE28F1}" srcOrd="3" destOrd="0" parTransId="{DF8AAA9A-6A0C-D54D-B3CD-F633ECA6C8C9}" sibTransId="{08CA21E5-0294-0E4F-9A88-0D90DC505488}"/>
    <dgm:cxn modelId="{99F38CD0-1336-774A-A8D6-5E6F0804F3DB}" srcId="{38DE0BA3-EB39-7644-A0BE-90CE8D89B4EA}" destId="{ED0CEF51-21AF-C747-9584-9EDD65DC3578}" srcOrd="6" destOrd="0" parTransId="{D7F36E03-87A2-0F43-A73B-429B03762477}" sibTransId="{9B2B4C3F-7C5D-074C-A6D8-5C1F71FBD7CD}"/>
    <dgm:cxn modelId="{D1EC17EF-4EDE-4301-AADB-59EAB44BC244}" type="presOf" srcId="{48D4ED04-BA41-684E-BB00-65CE415C7A86}" destId="{347777EF-92DD-8E4B-A3DA-F0747ED2B748}" srcOrd="0" destOrd="0" presId="urn:microsoft.com/office/officeart/2008/layout/AccentedPicture"/>
    <dgm:cxn modelId="{3C14F8FF-1652-1742-95FF-1BED1FE50B14}" srcId="{38DE0BA3-EB39-7644-A0BE-90CE8D89B4EA}" destId="{F1EAFED6-197C-CA4E-BD46-8BD2C10C0CB6}" srcOrd="0" destOrd="0" parTransId="{CE50E686-B393-8442-837A-C40AD4C3E991}" sibTransId="{CB361750-3FD6-1743-8AAB-7D969EB26959}"/>
    <dgm:cxn modelId="{F33DC4B6-6D3C-4DD7-B282-0A561E77DFE4}" type="presParOf" srcId="{9473EE30-0D87-044B-B843-E796606FC139}" destId="{83A1B343-F3D4-0E49-B687-7BC564E4B28C}" srcOrd="0" destOrd="0" presId="urn:microsoft.com/office/officeart/2008/layout/AccentedPicture"/>
    <dgm:cxn modelId="{F6D752DE-E021-4828-9D91-2198E613EDDC}" type="presParOf" srcId="{9473EE30-0D87-044B-B843-E796606FC139}" destId="{848B80E4-705C-E04D-A4C8-F7BF3755CEB9}" srcOrd="1" destOrd="0" presId="urn:microsoft.com/office/officeart/2008/layout/AccentedPicture"/>
    <dgm:cxn modelId="{DCEBFEE0-854C-4F07-BB3F-9329C40AA607}" type="presParOf" srcId="{9473EE30-0D87-044B-B843-E796606FC139}" destId="{718C450B-1A19-904E-9E83-171994306E93}" srcOrd="2" destOrd="0" presId="urn:microsoft.com/office/officeart/2008/layout/AccentedPicture"/>
    <dgm:cxn modelId="{472FAE74-5444-4BD7-B01C-C4F8FD678C1F}" type="presParOf" srcId="{718C450B-1A19-904E-9E83-171994306E93}" destId="{77F15831-3911-2941-8097-AC8E74915E60}" srcOrd="0" destOrd="0" presId="urn:microsoft.com/office/officeart/2008/layout/AccentedPicture"/>
    <dgm:cxn modelId="{45B81F63-9643-4E29-B975-0C596FBBC188}" type="presParOf" srcId="{77F15831-3911-2941-8097-AC8E74915E60}" destId="{74DA087E-2632-5743-A601-AA3C4941DB87}" srcOrd="0" destOrd="0" presId="urn:microsoft.com/office/officeart/2008/layout/AccentedPicture"/>
    <dgm:cxn modelId="{6E7581CC-92AC-490D-BB4A-7E9DDB43CF05}" type="presParOf" srcId="{77F15831-3911-2941-8097-AC8E74915E60}" destId="{6CE84708-2D32-F546-9AA0-94C3FFAE6824}" srcOrd="1" destOrd="0" presId="urn:microsoft.com/office/officeart/2008/layout/AccentedPicture"/>
    <dgm:cxn modelId="{8D42E9CA-714A-4119-9A1C-D59FC2CB015E}" type="presParOf" srcId="{77F15831-3911-2941-8097-AC8E74915E60}" destId="{CC152880-3A21-D54D-9C03-DEBBEBAC5D4F}" srcOrd="2" destOrd="0" presId="urn:microsoft.com/office/officeart/2008/layout/AccentedPicture"/>
    <dgm:cxn modelId="{C7948281-543D-4572-8B02-28B09B19CFD0}" type="presParOf" srcId="{CC152880-3A21-D54D-9C03-DEBBEBAC5D4F}" destId="{347777EF-92DD-8E4B-A3DA-F0747ED2B748}" srcOrd="0" destOrd="0" presId="urn:microsoft.com/office/officeart/2008/layout/AccentedPicture"/>
    <dgm:cxn modelId="{47B9AB31-9E5E-4B33-ADDC-E2530EA362F2}" type="presParOf" srcId="{718C450B-1A19-904E-9E83-171994306E93}" destId="{C56E0EA6-315C-EA48-9784-850EC6B2479C}" srcOrd="1" destOrd="0" presId="urn:microsoft.com/office/officeart/2008/layout/AccentedPicture"/>
    <dgm:cxn modelId="{439023EC-9C6F-4931-AEFA-C6F6D6307EC2}" type="presParOf" srcId="{718C450B-1A19-904E-9E83-171994306E93}" destId="{3E5DF8A8-15A1-674A-BB5F-40A9B5801ECE}" srcOrd="2" destOrd="0" presId="urn:microsoft.com/office/officeart/2008/layout/AccentedPicture"/>
    <dgm:cxn modelId="{062317F6-DE31-4D3C-BD2F-07EFB93E3E1A}" type="presParOf" srcId="{3E5DF8A8-15A1-674A-BB5F-40A9B5801ECE}" destId="{AF378001-E8B5-5E4B-9421-9DA1A0DD8F95}" srcOrd="0" destOrd="0" presId="urn:microsoft.com/office/officeart/2008/layout/AccentedPicture"/>
    <dgm:cxn modelId="{DA44AFA3-AFE6-4DA7-9C02-0DBAD573AA05}" type="presParOf" srcId="{3E5DF8A8-15A1-674A-BB5F-40A9B5801ECE}" destId="{FE599F6E-8BEA-DE4E-84DE-58268C91BA57}" srcOrd="1" destOrd="0" presId="urn:microsoft.com/office/officeart/2008/layout/AccentedPicture"/>
    <dgm:cxn modelId="{84669A31-02F5-4356-BAEF-D761C0209D9A}" type="presParOf" srcId="{3E5DF8A8-15A1-674A-BB5F-40A9B5801ECE}" destId="{92084C15-E2F3-7B46-BFFB-6664C3404533}" srcOrd="2" destOrd="0" presId="urn:microsoft.com/office/officeart/2008/layout/AccentedPicture"/>
    <dgm:cxn modelId="{9B366667-D071-49F3-8FA7-C1230C972EB5}" type="presParOf" srcId="{92084C15-E2F3-7B46-BFFB-6664C3404533}" destId="{38277976-AA7B-1D4B-A9EE-DD65E0A9C616}" srcOrd="0" destOrd="0" presId="urn:microsoft.com/office/officeart/2008/layout/AccentedPicture"/>
    <dgm:cxn modelId="{B3CFCCDF-A822-468A-841D-42261D8F2374}" type="presParOf" srcId="{718C450B-1A19-904E-9E83-171994306E93}" destId="{B5983B8D-A0C1-4F4A-A9B6-5A4ED1D0DA6A}" srcOrd="3" destOrd="0" presId="urn:microsoft.com/office/officeart/2008/layout/AccentedPicture"/>
    <dgm:cxn modelId="{11959527-B393-4E15-B056-15D7E6D273E0}" type="presParOf" srcId="{718C450B-1A19-904E-9E83-171994306E93}" destId="{77908293-695F-E445-B81E-28A73A500059}" srcOrd="4" destOrd="0" presId="urn:microsoft.com/office/officeart/2008/layout/AccentedPicture"/>
    <dgm:cxn modelId="{BBFAD6A3-8F36-45F1-937F-DAB1165EA1A9}" type="presParOf" srcId="{77908293-695F-E445-B81E-28A73A500059}" destId="{F64C5373-007B-6D43-AAF5-C3B99037637D}" srcOrd="0" destOrd="0" presId="urn:microsoft.com/office/officeart/2008/layout/AccentedPicture"/>
    <dgm:cxn modelId="{3941E7A4-A72E-4B4D-9FC4-D01122CAA5CB}" type="presParOf" srcId="{77908293-695F-E445-B81E-28A73A500059}" destId="{8FEAA5CD-FE89-A54A-9FAD-D23F8364CE30}" srcOrd="1" destOrd="0" presId="urn:microsoft.com/office/officeart/2008/layout/AccentedPicture"/>
    <dgm:cxn modelId="{3FD6B9C2-AA0F-47EA-BC55-EB2191763644}" type="presParOf" srcId="{77908293-695F-E445-B81E-28A73A500059}" destId="{836B2827-91CD-BD45-B40B-553F86D4227F}" srcOrd="2" destOrd="0" presId="urn:microsoft.com/office/officeart/2008/layout/AccentedPicture"/>
    <dgm:cxn modelId="{6C60097A-78DD-4529-9E56-838E23E209E1}" type="presParOf" srcId="{836B2827-91CD-BD45-B40B-553F86D4227F}" destId="{3DD3A6F5-BCA7-D247-9252-A3615850FFD8}" srcOrd="0" destOrd="0" presId="urn:microsoft.com/office/officeart/2008/layout/AccentedPicture"/>
    <dgm:cxn modelId="{D7EC4988-9D39-4BA7-98F4-03D79EF13A38}" type="presParOf" srcId="{718C450B-1A19-904E-9E83-171994306E93}" destId="{73BB61D1-1031-B648-8CE4-65632C7CA977}" srcOrd="5" destOrd="0" presId="urn:microsoft.com/office/officeart/2008/layout/AccentedPicture"/>
    <dgm:cxn modelId="{C932D621-E31F-455D-95D2-A34237B9E77B}" type="presParOf" srcId="{718C450B-1A19-904E-9E83-171994306E93}" destId="{70C1D1D3-9F8F-2444-A906-E81DE6AE2910}" srcOrd="6" destOrd="0" presId="urn:microsoft.com/office/officeart/2008/layout/AccentedPicture"/>
    <dgm:cxn modelId="{DD3D77A7-EE12-432B-93EE-327E5CC78B41}" type="presParOf" srcId="{70C1D1D3-9F8F-2444-A906-E81DE6AE2910}" destId="{D76AD33B-1CA0-1B45-96A4-A0A8B84BD7D2}" srcOrd="0" destOrd="0" presId="urn:microsoft.com/office/officeart/2008/layout/AccentedPicture"/>
    <dgm:cxn modelId="{AEB90F07-72A7-4C35-B7B6-F1C0C3D0C624}" type="presParOf" srcId="{70C1D1D3-9F8F-2444-A906-E81DE6AE2910}" destId="{3C928D1E-0367-E347-8B81-A07F8B6AB026}" srcOrd="1" destOrd="0" presId="urn:microsoft.com/office/officeart/2008/layout/AccentedPicture"/>
    <dgm:cxn modelId="{89F790A8-835E-402D-87C4-931BA8123F9E}" type="presParOf" srcId="{70C1D1D3-9F8F-2444-A906-E81DE6AE2910}" destId="{D9AEF3C5-5EAE-FB42-ABC9-BC2F51E63526}" srcOrd="2" destOrd="0" presId="urn:microsoft.com/office/officeart/2008/layout/AccentedPicture"/>
    <dgm:cxn modelId="{D77E8864-316A-4AED-B33D-E254FA58EFD5}" type="presParOf" srcId="{D9AEF3C5-5EAE-FB42-ABC9-BC2F51E63526}" destId="{7F70DBFA-45C5-D749-ACFF-49B79A9F41BB}" srcOrd="0" destOrd="0" presId="urn:microsoft.com/office/officeart/2008/layout/AccentedPicture"/>
    <dgm:cxn modelId="{CFB95F1D-A1B0-45E2-A557-2BBDB0647F6A}" type="presParOf" srcId="{718C450B-1A19-904E-9E83-171994306E93}" destId="{D9E07D58-DB6D-1444-9542-995CD63C8FE9}" srcOrd="7" destOrd="0" presId="urn:microsoft.com/office/officeart/2008/layout/AccentedPicture"/>
    <dgm:cxn modelId="{D92CC6BC-0F94-409F-8418-FB460E37A985}" type="presParOf" srcId="{718C450B-1A19-904E-9E83-171994306E93}" destId="{E82885D8-5929-F94E-97CD-377C57302802}" srcOrd="8" destOrd="0" presId="urn:microsoft.com/office/officeart/2008/layout/AccentedPicture"/>
    <dgm:cxn modelId="{C05C9EC4-4633-48D7-A598-5C1013483F93}" type="presParOf" srcId="{E82885D8-5929-F94E-97CD-377C57302802}" destId="{437B6359-C647-A440-8B0F-B2370B0AA163}" srcOrd="0" destOrd="0" presId="urn:microsoft.com/office/officeart/2008/layout/AccentedPicture"/>
    <dgm:cxn modelId="{FC33DA23-6C99-47C3-8875-68DD632D9355}" type="presParOf" srcId="{E82885D8-5929-F94E-97CD-377C57302802}" destId="{37530403-DE5C-D643-B55C-1092AD180526}" srcOrd="1" destOrd="0" presId="urn:microsoft.com/office/officeart/2008/layout/AccentedPicture"/>
    <dgm:cxn modelId="{95BC59D6-4492-4D4B-B1A4-F26D5B2EC0F7}" type="presParOf" srcId="{E82885D8-5929-F94E-97CD-377C57302802}" destId="{A1672600-9E6D-E84D-908F-37B11C9676A7}" srcOrd="2" destOrd="0" presId="urn:microsoft.com/office/officeart/2008/layout/AccentedPicture"/>
    <dgm:cxn modelId="{6F823581-742B-4401-8C3A-CAE7379FCBA8}" type="presParOf" srcId="{A1672600-9E6D-E84D-908F-37B11C9676A7}" destId="{4686ECC3-481E-224C-A29B-0507192A13CF}" srcOrd="0" destOrd="0" presId="urn:microsoft.com/office/officeart/2008/layout/AccentedPicture"/>
    <dgm:cxn modelId="{ABD57B25-AD37-4277-A744-E8E2EA5835F2}" type="presParOf" srcId="{718C450B-1A19-904E-9E83-171994306E93}" destId="{3E3B0869-4DEF-5743-B1A6-97A1E5CDC563}" srcOrd="9" destOrd="0" presId="urn:microsoft.com/office/officeart/2008/layout/AccentedPicture"/>
    <dgm:cxn modelId="{6FDD3584-5A2E-4711-ACC5-643074DC717A}" type="presParOf" srcId="{718C450B-1A19-904E-9E83-171994306E93}" destId="{56F8526A-D985-E54F-9958-46A8B5177748}" srcOrd="10" destOrd="0" presId="urn:microsoft.com/office/officeart/2008/layout/AccentedPicture"/>
    <dgm:cxn modelId="{C5474009-A53E-4451-A2BB-80C92E7938AB}" type="presParOf" srcId="{56F8526A-D985-E54F-9958-46A8B5177748}" destId="{2C307901-3FC1-B543-A8F1-7981557C1396}" srcOrd="0" destOrd="0" presId="urn:microsoft.com/office/officeart/2008/layout/AccentedPicture"/>
    <dgm:cxn modelId="{437E90FB-8ACF-4A6D-ACB1-F00F9EE297BE}" type="presParOf" srcId="{56F8526A-D985-E54F-9958-46A8B5177748}" destId="{B786AD2A-E702-7F43-B9F7-3589EAB41050}" srcOrd="1" destOrd="0" presId="urn:microsoft.com/office/officeart/2008/layout/AccentedPicture"/>
    <dgm:cxn modelId="{62693933-55F3-4BE9-B300-33D5D2E5F64F}" type="presParOf" srcId="{56F8526A-D985-E54F-9958-46A8B5177748}" destId="{ACDF8944-E2C9-274D-983C-F6CDB5ADCDAD}" srcOrd="2" destOrd="0" presId="urn:microsoft.com/office/officeart/2008/layout/AccentedPicture"/>
    <dgm:cxn modelId="{8E718C15-6417-4B57-B121-EE3775501EC3}" type="presParOf" srcId="{ACDF8944-E2C9-274D-983C-F6CDB5ADCDAD}" destId="{12295413-0280-244B-AAAE-66BFF503095A}" srcOrd="0" destOrd="0" presId="urn:microsoft.com/office/officeart/2008/layout/AccentedPicture"/>
    <dgm:cxn modelId="{AA7BF039-FF22-4E7F-A4D7-B57EAF6253B8}" type="presParOf" srcId="{9473EE30-0D87-044B-B843-E796606FC139}" destId="{343B1ADB-4A45-9446-A576-11223255439D}" srcOrd="3" destOrd="0" presId="urn:microsoft.com/office/officeart/2008/layout/AccentedPicture"/>
    <dgm:cxn modelId="{B03F9EB3-4931-4C5D-8164-F9D8385F398F}" type="presParOf" srcId="{343B1ADB-4A45-9446-A576-11223255439D}" destId="{EA8EE8F6-11E2-374C-A28E-76AA343ED4D3}"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DE0BA3-EB39-7644-A0BE-90CE8D89B4EA}" type="doc">
      <dgm:prSet loTypeId="urn:microsoft.com/office/officeart/2008/layout/AccentedPicture" loCatId="" qsTypeId="urn:microsoft.com/office/officeart/2005/8/quickstyle/simple2" qsCatId="simple" csTypeId="urn:microsoft.com/office/officeart/2005/8/colors/accent2_2" csCatId="accent2" phldr="1"/>
      <dgm:spPr/>
      <dgm:t>
        <a:bodyPr/>
        <a:lstStyle/>
        <a:p>
          <a:endParaRPr lang="en-US"/>
        </a:p>
      </dgm:t>
    </dgm:pt>
    <dgm:pt modelId="{F1EAFED6-197C-CA4E-BD46-8BD2C10C0CB6}">
      <dgm:prSet phldrT="[Text]"/>
      <dgm:spPr/>
      <dgm:t>
        <a:bodyPr vert="horz"/>
        <a:lstStyle/>
        <a:p>
          <a:pPr>
            <a:spcAft>
              <a:spcPts val="270"/>
            </a:spcAft>
          </a:pPr>
          <a:r>
            <a:rPr lang="en-US" dirty="0">
              <a:solidFill>
                <a:schemeClr val="bg1"/>
              </a:solidFill>
            </a:rPr>
            <a:t>Criteria Categories</a:t>
          </a:r>
        </a:p>
      </dgm:t>
    </dgm:pt>
    <dgm:pt modelId="{CE50E686-B393-8442-837A-C40AD4C3E991}" type="parTrans" cxnId="{3C14F8FF-1652-1742-95FF-1BED1FE50B14}">
      <dgm:prSet/>
      <dgm:spPr/>
      <dgm:t>
        <a:bodyPr/>
        <a:lstStyle/>
        <a:p>
          <a:endParaRPr lang="en-US"/>
        </a:p>
      </dgm:t>
    </dgm:pt>
    <dgm:pt modelId="{CB361750-3FD6-1743-8AAB-7D969EB26959}" type="sibTrans" cxnId="{3C14F8FF-1652-1742-95FF-1BED1FE50B14}">
      <dgm:prSet/>
      <dgm:spPr>
        <a:solidFill>
          <a:srgbClr val="002060"/>
        </a:solidFill>
      </dgm:spPr>
      <dgm:t>
        <a:bodyPr vert="horz" lIns="182880" bIns="0" anchor="ctr" anchorCtr="0"/>
        <a:lstStyle/>
        <a:p>
          <a:endParaRPr lang="en-US"/>
        </a:p>
      </dgm:t>
    </dgm:pt>
    <dgm:pt modelId="{48D4ED04-BA41-684E-BB00-65CE415C7A86}">
      <dgm:prSet phldrT="[Text]"/>
      <dgm:spPr/>
      <dgm:t>
        <a:bodyPr/>
        <a:lstStyle/>
        <a:p>
          <a:r>
            <a:rPr lang="en-US" dirty="0"/>
            <a:t>Recognition of Opioid Use Disorder</a:t>
          </a:r>
        </a:p>
      </dgm:t>
    </dgm:pt>
    <dgm:pt modelId="{E260BC68-2149-CF4F-9693-EC28E036B1C5}" type="parTrans" cxnId="{29280E80-04E1-E240-A83C-16170BAAB2B3}">
      <dgm:prSet/>
      <dgm:spPr/>
      <dgm:t>
        <a:bodyPr/>
        <a:lstStyle/>
        <a:p>
          <a:endParaRPr lang="en-US"/>
        </a:p>
      </dgm:t>
    </dgm:pt>
    <dgm:pt modelId="{2D3310F3-BBDC-804C-B569-A9847141628D}" type="sibTrans" cxnId="{29280E80-04E1-E240-A83C-16170BAAB2B3}">
      <dgm:prSet/>
      <dgm:spPr/>
      <dgm:t>
        <a:bodyPr/>
        <a:lstStyle/>
        <a:p>
          <a:endParaRPr lang="en-US"/>
        </a:p>
      </dgm:t>
    </dgm:pt>
    <dgm:pt modelId="{46C2FACF-A856-7B4E-893A-0B43624A0802}">
      <dgm:prSet phldrT="[Text]"/>
      <dgm:spPr/>
      <dgm:t>
        <a:bodyPr/>
        <a:lstStyle/>
        <a:p>
          <a:r>
            <a:rPr lang="en-US" dirty="0"/>
            <a:t>OUD Treatment Strategies</a:t>
          </a:r>
        </a:p>
      </dgm:t>
    </dgm:pt>
    <dgm:pt modelId="{08F24F8C-5F86-554E-9C87-90D3B84122D9}" type="parTrans" cxnId="{64F4C595-0840-5948-9E79-4F843AB0469A}">
      <dgm:prSet/>
      <dgm:spPr/>
      <dgm:t>
        <a:bodyPr/>
        <a:lstStyle/>
        <a:p>
          <a:endParaRPr lang="en-US"/>
        </a:p>
      </dgm:t>
    </dgm:pt>
    <dgm:pt modelId="{719A282F-5F39-DC4B-9C91-AAFE697352DB}" type="sibTrans" cxnId="{64F4C595-0840-5948-9E79-4F843AB0469A}">
      <dgm:prSet/>
      <dgm:spPr/>
      <dgm:t>
        <a:bodyPr/>
        <a:lstStyle/>
        <a:p>
          <a:endParaRPr lang="en-US"/>
        </a:p>
      </dgm:t>
    </dgm:pt>
    <dgm:pt modelId="{83D5EBEF-3D9D-2644-A6A8-D8B101FE28F1}">
      <dgm:prSet phldrT="[Text]"/>
      <dgm:spPr/>
      <dgm:t>
        <a:bodyPr/>
        <a:lstStyle/>
        <a:p>
          <a:r>
            <a:rPr lang="en-US" dirty="0"/>
            <a:t>Referral to appropriate OUD care</a:t>
          </a:r>
        </a:p>
      </dgm:t>
    </dgm:pt>
    <dgm:pt modelId="{DF8AAA9A-6A0C-D54D-B3CD-F633ECA6C8C9}" type="parTrans" cxnId="{D9EA72CC-2794-F54D-A04B-5D797B3A6807}">
      <dgm:prSet/>
      <dgm:spPr/>
      <dgm:t>
        <a:bodyPr/>
        <a:lstStyle/>
        <a:p>
          <a:endParaRPr lang="en-US"/>
        </a:p>
      </dgm:t>
    </dgm:pt>
    <dgm:pt modelId="{08CA21E5-0294-0E4F-9A88-0D90DC505488}" type="sibTrans" cxnId="{D9EA72CC-2794-F54D-A04B-5D797B3A6807}">
      <dgm:prSet/>
      <dgm:spPr/>
      <dgm:t>
        <a:bodyPr/>
        <a:lstStyle/>
        <a:p>
          <a:endParaRPr lang="en-US"/>
        </a:p>
      </dgm:t>
    </dgm:pt>
    <dgm:pt modelId="{CC511B7A-5A47-5341-BF84-68F1B71D309A}">
      <dgm:prSet/>
      <dgm:spPr/>
      <dgm:t>
        <a:bodyPr/>
        <a:lstStyle/>
        <a:p>
          <a:r>
            <a:rPr lang="en-US" dirty="0"/>
            <a:t>Harm Reduction Protocols</a:t>
          </a:r>
        </a:p>
      </dgm:t>
    </dgm:pt>
    <dgm:pt modelId="{D60B2753-CC5C-5843-B7E0-4F95CAEACB05}" type="parTrans" cxnId="{0C6F4C0A-4AB4-D741-97CD-CDD57D9C8AEB}">
      <dgm:prSet/>
      <dgm:spPr/>
      <dgm:t>
        <a:bodyPr/>
        <a:lstStyle/>
        <a:p>
          <a:endParaRPr lang="en-US"/>
        </a:p>
      </dgm:t>
    </dgm:pt>
    <dgm:pt modelId="{C3C74EFF-8ABA-CE4D-8643-D4360FE1509F}" type="sibTrans" cxnId="{0C6F4C0A-4AB4-D741-97CD-CDD57D9C8AEB}">
      <dgm:prSet/>
      <dgm:spPr/>
      <dgm:t>
        <a:bodyPr/>
        <a:lstStyle/>
        <a:p>
          <a:endParaRPr lang="en-US"/>
        </a:p>
      </dgm:t>
    </dgm:pt>
    <dgm:pt modelId="{CD0D8C1A-0166-9847-A5C9-685C63D664A8}">
      <dgm:prSet/>
      <dgm:spPr/>
      <dgm:t>
        <a:bodyPr/>
        <a:lstStyle/>
        <a:p>
          <a:r>
            <a:rPr lang="en-US" dirty="0"/>
            <a:t>Community engagement </a:t>
          </a:r>
        </a:p>
      </dgm:t>
    </dgm:pt>
    <dgm:pt modelId="{346AA386-388B-F243-8E9C-06C927605FB1}" type="parTrans" cxnId="{09DDDD6B-C610-D447-A91B-F08C1EDD78D4}">
      <dgm:prSet/>
      <dgm:spPr/>
      <dgm:t>
        <a:bodyPr/>
        <a:lstStyle/>
        <a:p>
          <a:endParaRPr lang="en-US"/>
        </a:p>
      </dgm:t>
    </dgm:pt>
    <dgm:pt modelId="{A83A927D-BD98-E941-A39D-90853CF00509}" type="sibTrans" cxnId="{09DDDD6B-C610-D447-A91B-F08C1EDD78D4}">
      <dgm:prSet/>
      <dgm:spPr/>
      <dgm:t>
        <a:bodyPr/>
        <a:lstStyle/>
        <a:p>
          <a:endParaRPr lang="en-US"/>
        </a:p>
      </dgm:t>
    </dgm:pt>
    <dgm:pt modelId="{9473EE30-0D87-044B-B843-E796606FC139}" type="pres">
      <dgm:prSet presAssocID="{38DE0BA3-EB39-7644-A0BE-90CE8D89B4EA}" presName="Name0" presStyleCnt="0">
        <dgm:presLayoutVars>
          <dgm:dir/>
        </dgm:presLayoutVars>
      </dgm:prSet>
      <dgm:spPr/>
    </dgm:pt>
    <dgm:pt modelId="{83A1B343-F3D4-0E49-B687-7BC564E4B28C}" type="pres">
      <dgm:prSet presAssocID="{CB361750-3FD6-1743-8AAB-7D969EB26959}" presName="picture_1" presStyleLbl="bgImgPlace1" presStyleIdx="0" presStyleCnt="1" custLinFactNeighborX="-1462" custLinFactNeighborY="1874"/>
      <dgm:spPr/>
    </dgm:pt>
    <dgm:pt modelId="{848B80E4-705C-E04D-A4C8-F7BF3755CEB9}" type="pres">
      <dgm:prSet presAssocID="{F1EAFED6-197C-CA4E-BD46-8BD2C10C0CB6}" presName="text_1" presStyleLbl="node1" presStyleIdx="0" presStyleCnt="0">
        <dgm:presLayoutVars>
          <dgm:bulletEnabled val="1"/>
        </dgm:presLayoutVars>
      </dgm:prSet>
      <dgm:spPr/>
    </dgm:pt>
    <dgm:pt modelId="{718C450B-1A19-904E-9E83-171994306E93}" type="pres">
      <dgm:prSet presAssocID="{38DE0BA3-EB39-7644-A0BE-90CE8D89B4EA}" presName="linV" presStyleCnt="0"/>
      <dgm:spPr/>
    </dgm:pt>
    <dgm:pt modelId="{77F15831-3911-2941-8097-AC8E74915E60}" type="pres">
      <dgm:prSet presAssocID="{48D4ED04-BA41-684E-BB00-65CE415C7A86}" presName="pair" presStyleCnt="0"/>
      <dgm:spPr/>
    </dgm:pt>
    <dgm:pt modelId="{74DA087E-2632-5743-A601-AA3C4941DB87}" type="pres">
      <dgm:prSet presAssocID="{48D4ED04-BA41-684E-BB00-65CE415C7A86}" presName="spaceH" presStyleLbl="node1" presStyleIdx="0" presStyleCnt="0"/>
      <dgm:spPr/>
    </dgm:pt>
    <dgm:pt modelId="{6CE84708-2D32-F546-9AA0-94C3FFAE6824}" type="pres">
      <dgm:prSet presAssocID="{48D4ED04-BA41-684E-BB00-65CE415C7A86}" presName="desPictures" presStyleLbl="alignImgPlace1" presStyleIdx="0" presStyleCnt="5"/>
      <dgm:spPr>
        <a:solidFill>
          <a:srgbClr val="2B5F86"/>
        </a:solidFill>
      </dgm:spPr>
    </dgm:pt>
    <dgm:pt modelId="{CC152880-3A21-D54D-9C03-DEBBEBAC5D4F}" type="pres">
      <dgm:prSet presAssocID="{48D4ED04-BA41-684E-BB00-65CE415C7A86}" presName="desTextWrapper" presStyleCnt="0"/>
      <dgm:spPr/>
    </dgm:pt>
    <dgm:pt modelId="{347777EF-92DD-8E4B-A3DA-F0747ED2B748}" type="pres">
      <dgm:prSet presAssocID="{48D4ED04-BA41-684E-BB00-65CE415C7A86}" presName="desText" presStyleLbl="revTx" presStyleIdx="0" presStyleCnt="5">
        <dgm:presLayoutVars>
          <dgm:bulletEnabled val="1"/>
        </dgm:presLayoutVars>
      </dgm:prSet>
      <dgm:spPr/>
    </dgm:pt>
    <dgm:pt modelId="{C56E0EA6-315C-EA48-9784-850EC6B2479C}" type="pres">
      <dgm:prSet presAssocID="{2D3310F3-BBDC-804C-B569-A9847141628D}" presName="spaceV" presStyleCnt="0"/>
      <dgm:spPr/>
    </dgm:pt>
    <dgm:pt modelId="{3E5DF8A8-15A1-674A-BB5F-40A9B5801ECE}" type="pres">
      <dgm:prSet presAssocID="{46C2FACF-A856-7B4E-893A-0B43624A0802}" presName="pair" presStyleCnt="0"/>
      <dgm:spPr/>
    </dgm:pt>
    <dgm:pt modelId="{AF378001-E8B5-5E4B-9421-9DA1A0DD8F95}" type="pres">
      <dgm:prSet presAssocID="{46C2FACF-A856-7B4E-893A-0B43624A0802}" presName="spaceH" presStyleLbl="node1" presStyleIdx="0" presStyleCnt="0"/>
      <dgm:spPr/>
    </dgm:pt>
    <dgm:pt modelId="{FE599F6E-8BEA-DE4E-84DE-58268C91BA57}" type="pres">
      <dgm:prSet presAssocID="{46C2FACF-A856-7B4E-893A-0B43624A0802}" presName="desPictures" presStyleLbl="alignImgPlace1" presStyleIdx="1" presStyleCnt="5"/>
      <dgm:spPr>
        <a:solidFill>
          <a:srgbClr val="2B5F86"/>
        </a:solidFill>
      </dgm:spPr>
    </dgm:pt>
    <dgm:pt modelId="{92084C15-E2F3-7B46-BFFB-6664C3404533}" type="pres">
      <dgm:prSet presAssocID="{46C2FACF-A856-7B4E-893A-0B43624A0802}" presName="desTextWrapper" presStyleCnt="0"/>
      <dgm:spPr/>
    </dgm:pt>
    <dgm:pt modelId="{38277976-AA7B-1D4B-A9EE-DD65E0A9C616}" type="pres">
      <dgm:prSet presAssocID="{46C2FACF-A856-7B4E-893A-0B43624A0802}" presName="desText" presStyleLbl="revTx" presStyleIdx="1" presStyleCnt="5">
        <dgm:presLayoutVars>
          <dgm:bulletEnabled val="1"/>
        </dgm:presLayoutVars>
      </dgm:prSet>
      <dgm:spPr/>
    </dgm:pt>
    <dgm:pt modelId="{B5983B8D-A0C1-4F4A-A9B6-5A4ED1D0DA6A}" type="pres">
      <dgm:prSet presAssocID="{719A282F-5F39-DC4B-9C91-AAFE697352DB}" presName="spaceV" presStyleCnt="0"/>
      <dgm:spPr/>
    </dgm:pt>
    <dgm:pt modelId="{77908293-695F-E445-B81E-28A73A500059}" type="pres">
      <dgm:prSet presAssocID="{83D5EBEF-3D9D-2644-A6A8-D8B101FE28F1}" presName="pair" presStyleCnt="0"/>
      <dgm:spPr/>
    </dgm:pt>
    <dgm:pt modelId="{F64C5373-007B-6D43-AAF5-C3B99037637D}" type="pres">
      <dgm:prSet presAssocID="{83D5EBEF-3D9D-2644-A6A8-D8B101FE28F1}" presName="spaceH" presStyleLbl="node1" presStyleIdx="0" presStyleCnt="0"/>
      <dgm:spPr/>
    </dgm:pt>
    <dgm:pt modelId="{8FEAA5CD-FE89-A54A-9FAD-D23F8364CE30}" type="pres">
      <dgm:prSet presAssocID="{83D5EBEF-3D9D-2644-A6A8-D8B101FE28F1}" presName="desPictures" presStyleLbl="alignImgPlace1" presStyleIdx="2" presStyleCnt="5"/>
      <dgm:spPr>
        <a:solidFill>
          <a:srgbClr val="2B5F86"/>
        </a:solidFill>
      </dgm:spPr>
    </dgm:pt>
    <dgm:pt modelId="{836B2827-91CD-BD45-B40B-553F86D4227F}" type="pres">
      <dgm:prSet presAssocID="{83D5EBEF-3D9D-2644-A6A8-D8B101FE28F1}" presName="desTextWrapper" presStyleCnt="0"/>
      <dgm:spPr/>
    </dgm:pt>
    <dgm:pt modelId="{3DD3A6F5-BCA7-D247-9252-A3615850FFD8}" type="pres">
      <dgm:prSet presAssocID="{83D5EBEF-3D9D-2644-A6A8-D8B101FE28F1}" presName="desText" presStyleLbl="revTx" presStyleIdx="2" presStyleCnt="5">
        <dgm:presLayoutVars>
          <dgm:bulletEnabled val="1"/>
        </dgm:presLayoutVars>
      </dgm:prSet>
      <dgm:spPr/>
    </dgm:pt>
    <dgm:pt modelId="{73BB61D1-1031-B648-8CE4-65632C7CA977}" type="pres">
      <dgm:prSet presAssocID="{08CA21E5-0294-0E4F-9A88-0D90DC505488}" presName="spaceV" presStyleCnt="0"/>
      <dgm:spPr/>
    </dgm:pt>
    <dgm:pt modelId="{70C1D1D3-9F8F-2444-A906-E81DE6AE2910}" type="pres">
      <dgm:prSet presAssocID="{CC511B7A-5A47-5341-BF84-68F1B71D309A}" presName="pair" presStyleCnt="0"/>
      <dgm:spPr/>
    </dgm:pt>
    <dgm:pt modelId="{D76AD33B-1CA0-1B45-96A4-A0A8B84BD7D2}" type="pres">
      <dgm:prSet presAssocID="{CC511B7A-5A47-5341-BF84-68F1B71D309A}" presName="spaceH" presStyleLbl="node1" presStyleIdx="0" presStyleCnt="0"/>
      <dgm:spPr/>
    </dgm:pt>
    <dgm:pt modelId="{3C928D1E-0367-E347-8B81-A07F8B6AB026}" type="pres">
      <dgm:prSet presAssocID="{CC511B7A-5A47-5341-BF84-68F1B71D309A}" presName="desPictures" presStyleLbl="alignImgPlace1" presStyleIdx="3" presStyleCnt="5"/>
      <dgm:spPr>
        <a:solidFill>
          <a:srgbClr val="2B5F86"/>
        </a:solidFill>
      </dgm:spPr>
    </dgm:pt>
    <dgm:pt modelId="{D9AEF3C5-5EAE-FB42-ABC9-BC2F51E63526}" type="pres">
      <dgm:prSet presAssocID="{CC511B7A-5A47-5341-BF84-68F1B71D309A}" presName="desTextWrapper" presStyleCnt="0"/>
      <dgm:spPr/>
    </dgm:pt>
    <dgm:pt modelId="{7F70DBFA-45C5-D749-ACFF-49B79A9F41BB}" type="pres">
      <dgm:prSet presAssocID="{CC511B7A-5A47-5341-BF84-68F1B71D309A}" presName="desText" presStyleLbl="revTx" presStyleIdx="3" presStyleCnt="5">
        <dgm:presLayoutVars>
          <dgm:bulletEnabled val="1"/>
        </dgm:presLayoutVars>
      </dgm:prSet>
      <dgm:spPr/>
    </dgm:pt>
    <dgm:pt modelId="{D9E07D58-DB6D-1444-9542-995CD63C8FE9}" type="pres">
      <dgm:prSet presAssocID="{C3C74EFF-8ABA-CE4D-8643-D4360FE1509F}" presName="spaceV" presStyleCnt="0"/>
      <dgm:spPr/>
    </dgm:pt>
    <dgm:pt modelId="{E82885D8-5929-F94E-97CD-377C57302802}" type="pres">
      <dgm:prSet presAssocID="{CD0D8C1A-0166-9847-A5C9-685C63D664A8}" presName="pair" presStyleCnt="0"/>
      <dgm:spPr/>
    </dgm:pt>
    <dgm:pt modelId="{437B6359-C647-A440-8B0F-B2370B0AA163}" type="pres">
      <dgm:prSet presAssocID="{CD0D8C1A-0166-9847-A5C9-685C63D664A8}" presName="spaceH" presStyleLbl="node1" presStyleIdx="0" presStyleCnt="0"/>
      <dgm:spPr/>
    </dgm:pt>
    <dgm:pt modelId="{37530403-DE5C-D643-B55C-1092AD180526}" type="pres">
      <dgm:prSet presAssocID="{CD0D8C1A-0166-9847-A5C9-685C63D664A8}" presName="desPictures" presStyleLbl="alignImgPlace1" presStyleIdx="4" presStyleCnt="5"/>
      <dgm:spPr>
        <a:solidFill>
          <a:srgbClr val="2B5F86"/>
        </a:solidFill>
      </dgm:spPr>
    </dgm:pt>
    <dgm:pt modelId="{A1672600-9E6D-E84D-908F-37B11C9676A7}" type="pres">
      <dgm:prSet presAssocID="{CD0D8C1A-0166-9847-A5C9-685C63D664A8}" presName="desTextWrapper" presStyleCnt="0"/>
      <dgm:spPr/>
    </dgm:pt>
    <dgm:pt modelId="{4686ECC3-481E-224C-A29B-0507192A13CF}" type="pres">
      <dgm:prSet presAssocID="{CD0D8C1A-0166-9847-A5C9-685C63D664A8}" presName="desText" presStyleLbl="revTx" presStyleIdx="4" presStyleCnt="5">
        <dgm:presLayoutVars>
          <dgm:bulletEnabled val="1"/>
        </dgm:presLayoutVars>
      </dgm:prSet>
      <dgm:spPr/>
    </dgm:pt>
    <dgm:pt modelId="{343B1ADB-4A45-9446-A576-11223255439D}" type="pres">
      <dgm:prSet presAssocID="{38DE0BA3-EB39-7644-A0BE-90CE8D89B4EA}" presName="maxNode" presStyleCnt="0"/>
      <dgm:spPr/>
    </dgm:pt>
    <dgm:pt modelId="{EA8EE8F6-11E2-374C-A28E-76AA343ED4D3}" type="pres">
      <dgm:prSet presAssocID="{38DE0BA3-EB39-7644-A0BE-90CE8D89B4EA}" presName="Name33" presStyleCnt="0"/>
      <dgm:spPr/>
    </dgm:pt>
  </dgm:ptLst>
  <dgm:cxnLst>
    <dgm:cxn modelId="{0C6F4C0A-4AB4-D741-97CD-CDD57D9C8AEB}" srcId="{38DE0BA3-EB39-7644-A0BE-90CE8D89B4EA}" destId="{CC511B7A-5A47-5341-BF84-68F1B71D309A}" srcOrd="4" destOrd="0" parTransId="{D60B2753-CC5C-5843-B7E0-4F95CAEACB05}" sibTransId="{C3C74EFF-8ABA-CE4D-8643-D4360FE1509F}"/>
    <dgm:cxn modelId="{8DAF591E-2F72-4D1B-9FD8-C908E689C416}" type="presOf" srcId="{83D5EBEF-3D9D-2644-A6A8-D8B101FE28F1}" destId="{3DD3A6F5-BCA7-D247-9252-A3615850FFD8}" srcOrd="0" destOrd="0" presId="urn:microsoft.com/office/officeart/2008/layout/AccentedPicture"/>
    <dgm:cxn modelId="{9F9A5D2D-C1D8-478A-B9C7-7F6CD5C42D98}" type="presOf" srcId="{F1EAFED6-197C-CA4E-BD46-8BD2C10C0CB6}" destId="{848B80E4-705C-E04D-A4C8-F7BF3755CEB9}" srcOrd="0" destOrd="0" presId="urn:microsoft.com/office/officeart/2008/layout/AccentedPicture"/>
    <dgm:cxn modelId="{09DDDD6B-C610-D447-A91B-F08C1EDD78D4}" srcId="{38DE0BA3-EB39-7644-A0BE-90CE8D89B4EA}" destId="{CD0D8C1A-0166-9847-A5C9-685C63D664A8}" srcOrd="5" destOrd="0" parTransId="{346AA386-388B-F243-8E9C-06C927605FB1}" sibTransId="{A83A927D-BD98-E941-A39D-90853CF00509}"/>
    <dgm:cxn modelId="{1116846E-BB1A-4936-B0B7-9C53E72201C8}" type="presOf" srcId="{CC511B7A-5A47-5341-BF84-68F1B71D309A}" destId="{7F70DBFA-45C5-D749-ACFF-49B79A9F41BB}" srcOrd="0" destOrd="0" presId="urn:microsoft.com/office/officeart/2008/layout/AccentedPicture"/>
    <dgm:cxn modelId="{1E04644F-3B69-4618-81F0-4F0406BCF724}" type="presOf" srcId="{CD0D8C1A-0166-9847-A5C9-685C63D664A8}" destId="{4686ECC3-481E-224C-A29B-0507192A13CF}" srcOrd="0" destOrd="0" presId="urn:microsoft.com/office/officeart/2008/layout/AccentedPicture"/>
    <dgm:cxn modelId="{64C81C75-6E1E-43CE-814D-8890F2FCCC54}" type="presOf" srcId="{38DE0BA3-EB39-7644-A0BE-90CE8D89B4EA}" destId="{9473EE30-0D87-044B-B843-E796606FC139}" srcOrd="0" destOrd="0" presId="urn:microsoft.com/office/officeart/2008/layout/AccentedPicture"/>
    <dgm:cxn modelId="{C98D8E7E-F9ED-4E80-A3B0-B4316C883BF7}" type="presOf" srcId="{46C2FACF-A856-7B4E-893A-0B43624A0802}" destId="{38277976-AA7B-1D4B-A9EE-DD65E0A9C616}" srcOrd="0" destOrd="0" presId="urn:microsoft.com/office/officeart/2008/layout/AccentedPicture"/>
    <dgm:cxn modelId="{29280E80-04E1-E240-A83C-16170BAAB2B3}" srcId="{38DE0BA3-EB39-7644-A0BE-90CE8D89B4EA}" destId="{48D4ED04-BA41-684E-BB00-65CE415C7A86}" srcOrd="1" destOrd="0" parTransId="{E260BC68-2149-CF4F-9693-EC28E036B1C5}" sibTransId="{2D3310F3-BBDC-804C-B569-A9847141628D}"/>
    <dgm:cxn modelId="{4F8E5695-E4BE-4C0E-ACC3-BAAF5EB15732}" type="presOf" srcId="{CB361750-3FD6-1743-8AAB-7D969EB26959}" destId="{83A1B343-F3D4-0E49-B687-7BC564E4B28C}" srcOrd="0" destOrd="0" presId="urn:microsoft.com/office/officeart/2008/layout/AccentedPicture"/>
    <dgm:cxn modelId="{64F4C595-0840-5948-9E79-4F843AB0469A}" srcId="{38DE0BA3-EB39-7644-A0BE-90CE8D89B4EA}" destId="{46C2FACF-A856-7B4E-893A-0B43624A0802}" srcOrd="2" destOrd="0" parTransId="{08F24F8C-5F86-554E-9C87-90D3B84122D9}" sibTransId="{719A282F-5F39-DC4B-9C91-AAFE697352DB}"/>
    <dgm:cxn modelId="{D9EA72CC-2794-F54D-A04B-5D797B3A6807}" srcId="{38DE0BA3-EB39-7644-A0BE-90CE8D89B4EA}" destId="{83D5EBEF-3D9D-2644-A6A8-D8B101FE28F1}" srcOrd="3" destOrd="0" parTransId="{DF8AAA9A-6A0C-D54D-B3CD-F633ECA6C8C9}" sibTransId="{08CA21E5-0294-0E4F-9A88-0D90DC505488}"/>
    <dgm:cxn modelId="{D1EC17EF-4EDE-4301-AADB-59EAB44BC244}" type="presOf" srcId="{48D4ED04-BA41-684E-BB00-65CE415C7A86}" destId="{347777EF-92DD-8E4B-A3DA-F0747ED2B748}" srcOrd="0" destOrd="0" presId="urn:microsoft.com/office/officeart/2008/layout/AccentedPicture"/>
    <dgm:cxn modelId="{3C14F8FF-1652-1742-95FF-1BED1FE50B14}" srcId="{38DE0BA3-EB39-7644-A0BE-90CE8D89B4EA}" destId="{F1EAFED6-197C-CA4E-BD46-8BD2C10C0CB6}" srcOrd="0" destOrd="0" parTransId="{CE50E686-B393-8442-837A-C40AD4C3E991}" sibTransId="{CB361750-3FD6-1743-8AAB-7D969EB26959}"/>
    <dgm:cxn modelId="{F33DC4B6-6D3C-4DD7-B282-0A561E77DFE4}" type="presParOf" srcId="{9473EE30-0D87-044B-B843-E796606FC139}" destId="{83A1B343-F3D4-0E49-B687-7BC564E4B28C}" srcOrd="0" destOrd="0" presId="urn:microsoft.com/office/officeart/2008/layout/AccentedPicture"/>
    <dgm:cxn modelId="{F6D752DE-E021-4828-9D91-2198E613EDDC}" type="presParOf" srcId="{9473EE30-0D87-044B-B843-E796606FC139}" destId="{848B80E4-705C-E04D-A4C8-F7BF3755CEB9}" srcOrd="1" destOrd="0" presId="urn:microsoft.com/office/officeart/2008/layout/AccentedPicture"/>
    <dgm:cxn modelId="{DCEBFEE0-854C-4F07-BB3F-9329C40AA607}" type="presParOf" srcId="{9473EE30-0D87-044B-B843-E796606FC139}" destId="{718C450B-1A19-904E-9E83-171994306E93}" srcOrd="2" destOrd="0" presId="urn:microsoft.com/office/officeart/2008/layout/AccentedPicture"/>
    <dgm:cxn modelId="{472FAE74-5444-4BD7-B01C-C4F8FD678C1F}" type="presParOf" srcId="{718C450B-1A19-904E-9E83-171994306E93}" destId="{77F15831-3911-2941-8097-AC8E74915E60}" srcOrd="0" destOrd="0" presId="urn:microsoft.com/office/officeart/2008/layout/AccentedPicture"/>
    <dgm:cxn modelId="{45B81F63-9643-4E29-B975-0C596FBBC188}" type="presParOf" srcId="{77F15831-3911-2941-8097-AC8E74915E60}" destId="{74DA087E-2632-5743-A601-AA3C4941DB87}" srcOrd="0" destOrd="0" presId="urn:microsoft.com/office/officeart/2008/layout/AccentedPicture"/>
    <dgm:cxn modelId="{6E7581CC-92AC-490D-BB4A-7E9DDB43CF05}" type="presParOf" srcId="{77F15831-3911-2941-8097-AC8E74915E60}" destId="{6CE84708-2D32-F546-9AA0-94C3FFAE6824}" srcOrd="1" destOrd="0" presId="urn:microsoft.com/office/officeart/2008/layout/AccentedPicture"/>
    <dgm:cxn modelId="{8D42E9CA-714A-4119-9A1C-D59FC2CB015E}" type="presParOf" srcId="{77F15831-3911-2941-8097-AC8E74915E60}" destId="{CC152880-3A21-D54D-9C03-DEBBEBAC5D4F}" srcOrd="2" destOrd="0" presId="urn:microsoft.com/office/officeart/2008/layout/AccentedPicture"/>
    <dgm:cxn modelId="{C7948281-543D-4572-8B02-28B09B19CFD0}" type="presParOf" srcId="{CC152880-3A21-D54D-9C03-DEBBEBAC5D4F}" destId="{347777EF-92DD-8E4B-A3DA-F0747ED2B748}" srcOrd="0" destOrd="0" presId="urn:microsoft.com/office/officeart/2008/layout/AccentedPicture"/>
    <dgm:cxn modelId="{47B9AB31-9E5E-4B33-ADDC-E2530EA362F2}" type="presParOf" srcId="{718C450B-1A19-904E-9E83-171994306E93}" destId="{C56E0EA6-315C-EA48-9784-850EC6B2479C}" srcOrd="1" destOrd="0" presId="urn:microsoft.com/office/officeart/2008/layout/AccentedPicture"/>
    <dgm:cxn modelId="{439023EC-9C6F-4931-AEFA-C6F6D6307EC2}" type="presParOf" srcId="{718C450B-1A19-904E-9E83-171994306E93}" destId="{3E5DF8A8-15A1-674A-BB5F-40A9B5801ECE}" srcOrd="2" destOrd="0" presId="urn:microsoft.com/office/officeart/2008/layout/AccentedPicture"/>
    <dgm:cxn modelId="{062317F6-DE31-4D3C-BD2F-07EFB93E3E1A}" type="presParOf" srcId="{3E5DF8A8-15A1-674A-BB5F-40A9B5801ECE}" destId="{AF378001-E8B5-5E4B-9421-9DA1A0DD8F95}" srcOrd="0" destOrd="0" presId="urn:microsoft.com/office/officeart/2008/layout/AccentedPicture"/>
    <dgm:cxn modelId="{DA44AFA3-AFE6-4DA7-9C02-0DBAD573AA05}" type="presParOf" srcId="{3E5DF8A8-15A1-674A-BB5F-40A9B5801ECE}" destId="{FE599F6E-8BEA-DE4E-84DE-58268C91BA57}" srcOrd="1" destOrd="0" presId="urn:microsoft.com/office/officeart/2008/layout/AccentedPicture"/>
    <dgm:cxn modelId="{84669A31-02F5-4356-BAEF-D761C0209D9A}" type="presParOf" srcId="{3E5DF8A8-15A1-674A-BB5F-40A9B5801ECE}" destId="{92084C15-E2F3-7B46-BFFB-6664C3404533}" srcOrd="2" destOrd="0" presId="urn:microsoft.com/office/officeart/2008/layout/AccentedPicture"/>
    <dgm:cxn modelId="{9B366667-D071-49F3-8FA7-C1230C972EB5}" type="presParOf" srcId="{92084C15-E2F3-7B46-BFFB-6664C3404533}" destId="{38277976-AA7B-1D4B-A9EE-DD65E0A9C616}" srcOrd="0" destOrd="0" presId="urn:microsoft.com/office/officeart/2008/layout/AccentedPicture"/>
    <dgm:cxn modelId="{B3CFCCDF-A822-468A-841D-42261D8F2374}" type="presParOf" srcId="{718C450B-1A19-904E-9E83-171994306E93}" destId="{B5983B8D-A0C1-4F4A-A9B6-5A4ED1D0DA6A}" srcOrd="3" destOrd="0" presId="urn:microsoft.com/office/officeart/2008/layout/AccentedPicture"/>
    <dgm:cxn modelId="{11959527-B393-4E15-B056-15D7E6D273E0}" type="presParOf" srcId="{718C450B-1A19-904E-9E83-171994306E93}" destId="{77908293-695F-E445-B81E-28A73A500059}" srcOrd="4" destOrd="0" presId="urn:microsoft.com/office/officeart/2008/layout/AccentedPicture"/>
    <dgm:cxn modelId="{BBFAD6A3-8F36-45F1-937F-DAB1165EA1A9}" type="presParOf" srcId="{77908293-695F-E445-B81E-28A73A500059}" destId="{F64C5373-007B-6D43-AAF5-C3B99037637D}" srcOrd="0" destOrd="0" presId="urn:microsoft.com/office/officeart/2008/layout/AccentedPicture"/>
    <dgm:cxn modelId="{3941E7A4-A72E-4B4D-9FC4-D01122CAA5CB}" type="presParOf" srcId="{77908293-695F-E445-B81E-28A73A500059}" destId="{8FEAA5CD-FE89-A54A-9FAD-D23F8364CE30}" srcOrd="1" destOrd="0" presId="urn:microsoft.com/office/officeart/2008/layout/AccentedPicture"/>
    <dgm:cxn modelId="{3FD6B9C2-AA0F-47EA-BC55-EB2191763644}" type="presParOf" srcId="{77908293-695F-E445-B81E-28A73A500059}" destId="{836B2827-91CD-BD45-B40B-553F86D4227F}" srcOrd="2" destOrd="0" presId="urn:microsoft.com/office/officeart/2008/layout/AccentedPicture"/>
    <dgm:cxn modelId="{6C60097A-78DD-4529-9E56-838E23E209E1}" type="presParOf" srcId="{836B2827-91CD-BD45-B40B-553F86D4227F}" destId="{3DD3A6F5-BCA7-D247-9252-A3615850FFD8}" srcOrd="0" destOrd="0" presId="urn:microsoft.com/office/officeart/2008/layout/AccentedPicture"/>
    <dgm:cxn modelId="{D7EC4988-9D39-4BA7-98F4-03D79EF13A38}" type="presParOf" srcId="{718C450B-1A19-904E-9E83-171994306E93}" destId="{73BB61D1-1031-B648-8CE4-65632C7CA977}" srcOrd="5" destOrd="0" presId="urn:microsoft.com/office/officeart/2008/layout/AccentedPicture"/>
    <dgm:cxn modelId="{C932D621-E31F-455D-95D2-A34237B9E77B}" type="presParOf" srcId="{718C450B-1A19-904E-9E83-171994306E93}" destId="{70C1D1D3-9F8F-2444-A906-E81DE6AE2910}" srcOrd="6" destOrd="0" presId="urn:microsoft.com/office/officeart/2008/layout/AccentedPicture"/>
    <dgm:cxn modelId="{DD3D77A7-EE12-432B-93EE-327E5CC78B41}" type="presParOf" srcId="{70C1D1D3-9F8F-2444-A906-E81DE6AE2910}" destId="{D76AD33B-1CA0-1B45-96A4-A0A8B84BD7D2}" srcOrd="0" destOrd="0" presId="urn:microsoft.com/office/officeart/2008/layout/AccentedPicture"/>
    <dgm:cxn modelId="{AEB90F07-72A7-4C35-B7B6-F1C0C3D0C624}" type="presParOf" srcId="{70C1D1D3-9F8F-2444-A906-E81DE6AE2910}" destId="{3C928D1E-0367-E347-8B81-A07F8B6AB026}" srcOrd="1" destOrd="0" presId="urn:microsoft.com/office/officeart/2008/layout/AccentedPicture"/>
    <dgm:cxn modelId="{89F790A8-835E-402D-87C4-931BA8123F9E}" type="presParOf" srcId="{70C1D1D3-9F8F-2444-A906-E81DE6AE2910}" destId="{D9AEF3C5-5EAE-FB42-ABC9-BC2F51E63526}" srcOrd="2" destOrd="0" presId="urn:microsoft.com/office/officeart/2008/layout/AccentedPicture"/>
    <dgm:cxn modelId="{D77E8864-316A-4AED-B33D-E254FA58EFD5}" type="presParOf" srcId="{D9AEF3C5-5EAE-FB42-ABC9-BC2F51E63526}" destId="{7F70DBFA-45C5-D749-ACFF-49B79A9F41BB}" srcOrd="0" destOrd="0" presId="urn:microsoft.com/office/officeart/2008/layout/AccentedPicture"/>
    <dgm:cxn modelId="{CFB95F1D-A1B0-45E2-A557-2BBDB0647F6A}" type="presParOf" srcId="{718C450B-1A19-904E-9E83-171994306E93}" destId="{D9E07D58-DB6D-1444-9542-995CD63C8FE9}" srcOrd="7" destOrd="0" presId="urn:microsoft.com/office/officeart/2008/layout/AccentedPicture"/>
    <dgm:cxn modelId="{D92CC6BC-0F94-409F-8418-FB460E37A985}" type="presParOf" srcId="{718C450B-1A19-904E-9E83-171994306E93}" destId="{E82885D8-5929-F94E-97CD-377C57302802}" srcOrd="8" destOrd="0" presId="urn:microsoft.com/office/officeart/2008/layout/AccentedPicture"/>
    <dgm:cxn modelId="{C05C9EC4-4633-48D7-A598-5C1013483F93}" type="presParOf" srcId="{E82885D8-5929-F94E-97CD-377C57302802}" destId="{437B6359-C647-A440-8B0F-B2370B0AA163}" srcOrd="0" destOrd="0" presId="urn:microsoft.com/office/officeart/2008/layout/AccentedPicture"/>
    <dgm:cxn modelId="{FC33DA23-6C99-47C3-8875-68DD632D9355}" type="presParOf" srcId="{E82885D8-5929-F94E-97CD-377C57302802}" destId="{37530403-DE5C-D643-B55C-1092AD180526}" srcOrd="1" destOrd="0" presId="urn:microsoft.com/office/officeart/2008/layout/AccentedPicture"/>
    <dgm:cxn modelId="{95BC59D6-4492-4D4B-B1A4-F26D5B2EC0F7}" type="presParOf" srcId="{E82885D8-5929-F94E-97CD-377C57302802}" destId="{A1672600-9E6D-E84D-908F-37B11C9676A7}" srcOrd="2" destOrd="0" presId="urn:microsoft.com/office/officeart/2008/layout/AccentedPicture"/>
    <dgm:cxn modelId="{6F823581-742B-4401-8C3A-CAE7379FCBA8}" type="presParOf" srcId="{A1672600-9E6D-E84D-908F-37B11C9676A7}" destId="{4686ECC3-481E-224C-A29B-0507192A13CF}" srcOrd="0" destOrd="0" presId="urn:microsoft.com/office/officeart/2008/layout/AccentedPicture"/>
    <dgm:cxn modelId="{AA7BF039-FF22-4E7F-A4D7-B57EAF6253B8}" type="presParOf" srcId="{9473EE30-0D87-044B-B843-E796606FC139}" destId="{343B1ADB-4A45-9446-A576-11223255439D}" srcOrd="3" destOrd="0" presId="urn:microsoft.com/office/officeart/2008/layout/AccentedPicture"/>
    <dgm:cxn modelId="{B03F9EB3-4931-4C5D-8164-F9D8385F398F}" type="presParOf" srcId="{343B1ADB-4A45-9446-A576-11223255439D}" destId="{EA8EE8F6-11E2-374C-A28E-76AA343ED4D3}"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D09354-118D-4A99-8341-F03271E39F0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0575D1A8-1D5B-43AC-BECE-E20DC1DE4A9E}">
      <dgm:prSet phldrT="[Text]"/>
      <dgm:spPr/>
      <dgm:t>
        <a:bodyPr/>
        <a:lstStyle/>
        <a:p>
          <a:r>
            <a:rPr lang="en-US" dirty="0"/>
            <a:t>Admin Review</a:t>
          </a:r>
        </a:p>
      </dgm:t>
    </dgm:pt>
    <dgm:pt modelId="{AC0DFC29-6299-4040-997A-4DA757038F26}" type="parTrans" cxnId="{783B744E-3BF7-443A-B903-1A4C95D30D73}">
      <dgm:prSet/>
      <dgm:spPr/>
      <dgm:t>
        <a:bodyPr/>
        <a:lstStyle/>
        <a:p>
          <a:endParaRPr lang="en-US"/>
        </a:p>
      </dgm:t>
    </dgm:pt>
    <dgm:pt modelId="{55E8843F-632B-498C-9575-19A940E402A8}" type="sibTrans" cxnId="{783B744E-3BF7-443A-B903-1A4C95D30D73}">
      <dgm:prSet/>
      <dgm:spPr/>
      <dgm:t>
        <a:bodyPr/>
        <a:lstStyle/>
        <a:p>
          <a:endParaRPr lang="en-US"/>
        </a:p>
      </dgm:t>
    </dgm:pt>
    <dgm:pt modelId="{90B63445-63BA-4F4F-9698-C9D2CE5B84AC}">
      <dgm:prSet phldrT="[Text]"/>
      <dgm:spPr/>
      <dgm:t>
        <a:bodyPr/>
        <a:lstStyle/>
        <a:p>
          <a:r>
            <a:rPr lang="en-US" dirty="0"/>
            <a:t>Clinical Review* </a:t>
          </a:r>
        </a:p>
      </dgm:t>
    </dgm:pt>
    <dgm:pt modelId="{9D6E97AE-11E7-4279-BD95-7A3A11259897}" type="parTrans" cxnId="{DA8E3307-90B8-41FA-82E1-820EA30A4E5D}">
      <dgm:prSet/>
      <dgm:spPr/>
      <dgm:t>
        <a:bodyPr/>
        <a:lstStyle/>
        <a:p>
          <a:endParaRPr lang="en-US"/>
        </a:p>
      </dgm:t>
    </dgm:pt>
    <dgm:pt modelId="{82B41D24-881C-4116-B19A-C8F68BB8370C}" type="sibTrans" cxnId="{DA8E3307-90B8-41FA-82E1-820EA30A4E5D}">
      <dgm:prSet/>
      <dgm:spPr/>
      <dgm:t>
        <a:bodyPr/>
        <a:lstStyle/>
        <a:p>
          <a:endParaRPr lang="en-US"/>
        </a:p>
      </dgm:t>
    </dgm:pt>
    <dgm:pt modelId="{AE4DEEA1-BFB6-4B42-93BE-6214A7940ED0}">
      <dgm:prSet phldrT="[Text]"/>
      <dgm:spPr/>
      <dgm:t>
        <a:bodyPr/>
        <a:lstStyle/>
        <a:p>
          <a:r>
            <a:rPr lang="en-US" dirty="0"/>
            <a:t>PACED Board Review and Vote</a:t>
          </a:r>
        </a:p>
      </dgm:t>
    </dgm:pt>
    <dgm:pt modelId="{7F8CA1A4-8DFC-4235-9037-92287621B57F}" type="parTrans" cxnId="{A9C509A5-02C1-4358-8A53-7A530195CB47}">
      <dgm:prSet/>
      <dgm:spPr/>
      <dgm:t>
        <a:bodyPr/>
        <a:lstStyle/>
        <a:p>
          <a:endParaRPr lang="en-US"/>
        </a:p>
      </dgm:t>
    </dgm:pt>
    <dgm:pt modelId="{662CC09C-6CC6-426D-A029-8401AAC6D078}" type="sibTrans" cxnId="{A9C509A5-02C1-4358-8A53-7A530195CB47}">
      <dgm:prSet/>
      <dgm:spPr/>
      <dgm:t>
        <a:bodyPr/>
        <a:lstStyle/>
        <a:p>
          <a:endParaRPr lang="en-US"/>
        </a:p>
      </dgm:t>
    </dgm:pt>
    <dgm:pt modelId="{EF7C0009-354B-4AD6-8F98-2F0D89A77850}" type="pres">
      <dgm:prSet presAssocID="{30D09354-118D-4A99-8341-F03271E39F02}" presName="Name0" presStyleCnt="0">
        <dgm:presLayoutVars>
          <dgm:chMax val="11"/>
          <dgm:chPref val="11"/>
          <dgm:dir/>
          <dgm:resizeHandles/>
        </dgm:presLayoutVars>
      </dgm:prSet>
      <dgm:spPr/>
    </dgm:pt>
    <dgm:pt modelId="{B6370B62-16B2-4B2A-84B1-38160D5B15A8}" type="pres">
      <dgm:prSet presAssocID="{AE4DEEA1-BFB6-4B42-93BE-6214A7940ED0}" presName="Accent3" presStyleCnt="0"/>
      <dgm:spPr/>
    </dgm:pt>
    <dgm:pt modelId="{9BED1C88-409A-4348-8BD9-EE97F5769BBF}" type="pres">
      <dgm:prSet presAssocID="{AE4DEEA1-BFB6-4B42-93BE-6214A7940ED0}" presName="Accent" presStyleLbl="node1" presStyleIdx="0" presStyleCnt="3"/>
      <dgm:spPr/>
    </dgm:pt>
    <dgm:pt modelId="{A21F6A6F-4A39-4EDF-B23D-AD302F21B554}" type="pres">
      <dgm:prSet presAssocID="{AE4DEEA1-BFB6-4B42-93BE-6214A7940ED0}" presName="ParentBackground3" presStyleCnt="0"/>
      <dgm:spPr/>
    </dgm:pt>
    <dgm:pt modelId="{6713DDB8-EC00-4220-8855-38025414C90A}" type="pres">
      <dgm:prSet presAssocID="{AE4DEEA1-BFB6-4B42-93BE-6214A7940ED0}" presName="ParentBackground" presStyleLbl="fgAcc1" presStyleIdx="0" presStyleCnt="3"/>
      <dgm:spPr/>
    </dgm:pt>
    <dgm:pt modelId="{15A2EBA9-3B79-4026-B15C-A3F9A006CFBA}" type="pres">
      <dgm:prSet presAssocID="{AE4DEEA1-BFB6-4B42-93BE-6214A7940ED0}" presName="Parent3" presStyleLbl="revTx" presStyleIdx="0" presStyleCnt="0">
        <dgm:presLayoutVars>
          <dgm:chMax val="1"/>
          <dgm:chPref val="1"/>
          <dgm:bulletEnabled val="1"/>
        </dgm:presLayoutVars>
      </dgm:prSet>
      <dgm:spPr/>
    </dgm:pt>
    <dgm:pt modelId="{341D406A-436C-481F-B50B-2715161F9DAA}" type="pres">
      <dgm:prSet presAssocID="{90B63445-63BA-4F4F-9698-C9D2CE5B84AC}" presName="Accent2" presStyleCnt="0"/>
      <dgm:spPr/>
    </dgm:pt>
    <dgm:pt modelId="{C0AD5093-8FA9-489B-BAAF-8EEDD48928ED}" type="pres">
      <dgm:prSet presAssocID="{90B63445-63BA-4F4F-9698-C9D2CE5B84AC}" presName="Accent" presStyleLbl="node1" presStyleIdx="1" presStyleCnt="3"/>
      <dgm:spPr/>
    </dgm:pt>
    <dgm:pt modelId="{36546045-3D10-433B-A2DF-9C28650B2DCD}" type="pres">
      <dgm:prSet presAssocID="{90B63445-63BA-4F4F-9698-C9D2CE5B84AC}" presName="ParentBackground2" presStyleCnt="0"/>
      <dgm:spPr/>
    </dgm:pt>
    <dgm:pt modelId="{A401B35D-2436-4C0E-B713-E3F477B73B5E}" type="pres">
      <dgm:prSet presAssocID="{90B63445-63BA-4F4F-9698-C9D2CE5B84AC}" presName="ParentBackground" presStyleLbl="fgAcc1" presStyleIdx="1" presStyleCnt="3"/>
      <dgm:spPr/>
    </dgm:pt>
    <dgm:pt modelId="{4000B7DB-CFCE-4EA5-A92A-DE0BA9D537B3}" type="pres">
      <dgm:prSet presAssocID="{90B63445-63BA-4F4F-9698-C9D2CE5B84AC}" presName="Parent2" presStyleLbl="revTx" presStyleIdx="0" presStyleCnt="0">
        <dgm:presLayoutVars>
          <dgm:chMax val="1"/>
          <dgm:chPref val="1"/>
          <dgm:bulletEnabled val="1"/>
        </dgm:presLayoutVars>
      </dgm:prSet>
      <dgm:spPr/>
    </dgm:pt>
    <dgm:pt modelId="{E74AD498-64CE-490D-B37E-4C5213AD35AD}" type="pres">
      <dgm:prSet presAssocID="{0575D1A8-1D5B-43AC-BECE-E20DC1DE4A9E}" presName="Accent1" presStyleCnt="0"/>
      <dgm:spPr/>
    </dgm:pt>
    <dgm:pt modelId="{28770A30-8C9B-4B13-81AC-812F10497AAF}" type="pres">
      <dgm:prSet presAssocID="{0575D1A8-1D5B-43AC-BECE-E20DC1DE4A9E}" presName="Accent" presStyleLbl="node1" presStyleIdx="2" presStyleCnt="3"/>
      <dgm:spPr/>
    </dgm:pt>
    <dgm:pt modelId="{6AD0B1C0-9FCF-4F88-9FEE-34B5E022B33D}" type="pres">
      <dgm:prSet presAssocID="{0575D1A8-1D5B-43AC-BECE-E20DC1DE4A9E}" presName="ParentBackground1" presStyleCnt="0"/>
      <dgm:spPr/>
    </dgm:pt>
    <dgm:pt modelId="{802290D7-ACF1-4876-842B-4DAF3E356138}" type="pres">
      <dgm:prSet presAssocID="{0575D1A8-1D5B-43AC-BECE-E20DC1DE4A9E}" presName="ParentBackground" presStyleLbl="fgAcc1" presStyleIdx="2" presStyleCnt="3"/>
      <dgm:spPr/>
    </dgm:pt>
    <dgm:pt modelId="{773A3B1A-A204-46D5-872E-68C7BA243889}" type="pres">
      <dgm:prSet presAssocID="{0575D1A8-1D5B-43AC-BECE-E20DC1DE4A9E}" presName="Parent1" presStyleLbl="revTx" presStyleIdx="0" presStyleCnt="0">
        <dgm:presLayoutVars>
          <dgm:chMax val="1"/>
          <dgm:chPref val="1"/>
          <dgm:bulletEnabled val="1"/>
        </dgm:presLayoutVars>
      </dgm:prSet>
      <dgm:spPr/>
    </dgm:pt>
  </dgm:ptLst>
  <dgm:cxnLst>
    <dgm:cxn modelId="{DA8E3307-90B8-41FA-82E1-820EA30A4E5D}" srcId="{30D09354-118D-4A99-8341-F03271E39F02}" destId="{90B63445-63BA-4F4F-9698-C9D2CE5B84AC}" srcOrd="1" destOrd="0" parTransId="{9D6E97AE-11E7-4279-BD95-7A3A11259897}" sibTransId="{82B41D24-881C-4116-B19A-C8F68BB8370C}"/>
    <dgm:cxn modelId="{A6CF7917-4741-46D8-BDA2-51B3BBD7B5C9}" type="presOf" srcId="{0575D1A8-1D5B-43AC-BECE-E20DC1DE4A9E}" destId="{802290D7-ACF1-4876-842B-4DAF3E356138}" srcOrd="0" destOrd="0" presId="urn:microsoft.com/office/officeart/2011/layout/CircleProcess"/>
    <dgm:cxn modelId="{4E085D18-1398-4A58-AFCD-2C53BF39438D}" type="presOf" srcId="{0575D1A8-1D5B-43AC-BECE-E20DC1DE4A9E}" destId="{773A3B1A-A204-46D5-872E-68C7BA243889}" srcOrd="1" destOrd="0" presId="urn:microsoft.com/office/officeart/2011/layout/CircleProcess"/>
    <dgm:cxn modelId="{77F0EA38-1B17-4ED3-9245-539BAB94F8D9}" type="presOf" srcId="{30D09354-118D-4A99-8341-F03271E39F02}" destId="{EF7C0009-354B-4AD6-8F98-2F0D89A77850}" srcOrd="0" destOrd="0" presId="urn:microsoft.com/office/officeart/2011/layout/CircleProcess"/>
    <dgm:cxn modelId="{E0F50B46-BDA5-411C-8089-B86A5D70E778}" type="presOf" srcId="{90B63445-63BA-4F4F-9698-C9D2CE5B84AC}" destId="{4000B7DB-CFCE-4EA5-A92A-DE0BA9D537B3}" srcOrd="1" destOrd="0" presId="urn:microsoft.com/office/officeart/2011/layout/CircleProcess"/>
    <dgm:cxn modelId="{783B744E-3BF7-443A-B903-1A4C95D30D73}" srcId="{30D09354-118D-4A99-8341-F03271E39F02}" destId="{0575D1A8-1D5B-43AC-BECE-E20DC1DE4A9E}" srcOrd="0" destOrd="0" parTransId="{AC0DFC29-6299-4040-997A-4DA757038F26}" sibTransId="{55E8843F-632B-498C-9575-19A940E402A8}"/>
    <dgm:cxn modelId="{D48F4C91-2332-4BF7-AB13-65770C4922CF}" type="presOf" srcId="{AE4DEEA1-BFB6-4B42-93BE-6214A7940ED0}" destId="{15A2EBA9-3B79-4026-B15C-A3F9A006CFBA}" srcOrd="1" destOrd="0" presId="urn:microsoft.com/office/officeart/2011/layout/CircleProcess"/>
    <dgm:cxn modelId="{1F0B489D-FD69-484B-9763-9765164DA3E7}" type="presOf" srcId="{90B63445-63BA-4F4F-9698-C9D2CE5B84AC}" destId="{A401B35D-2436-4C0E-B713-E3F477B73B5E}" srcOrd="0" destOrd="0" presId="urn:microsoft.com/office/officeart/2011/layout/CircleProcess"/>
    <dgm:cxn modelId="{A9C509A5-02C1-4358-8A53-7A530195CB47}" srcId="{30D09354-118D-4A99-8341-F03271E39F02}" destId="{AE4DEEA1-BFB6-4B42-93BE-6214A7940ED0}" srcOrd="2" destOrd="0" parTransId="{7F8CA1A4-8DFC-4235-9037-92287621B57F}" sibTransId="{662CC09C-6CC6-426D-A029-8401AAC6D078}"/>
    <dgm:cxn modelId="{977423B5-686A-47AD-8985-1322ED9652D1}" type="presOf" srcId="{AE4DEEA1-BFB6-4B42-93BE-6214A7940ED0}" destId="{6713DDB8-EC00-4220-8855-38025414C90A}" srcOrd="0" destOrd="0" presId="urn:microsoft.com/office/officeart/2011/layout/CircleProcess"/>
    <dgm:cxn modelId="{2B101076-82DD-4E82-B5E6-4E8BCC059469}" type="presParOf" srcId="{EF7C0009-354B-4AD6-8F98-2F0D89A77850}" destId="{B6370B62-16B2-4B2A-84B1-38160D5B15A8}" srcOrd="0" destOrd="0" presId="urn:microsoft.com/office/officeart/2011/layout/CircleProcess"/>
    <dgm:cxn modelId="{013314DE-2AC4-451F-B483-A6D3436F6780}" type="presParOf" srcId="{B6370B62-16B2-4B2A-84B1-38160D5B15A8}" destId="{9BED1C88-409A-4348-8BD9-EE97F5769BBF}" srcOrd="0" destOrd="0" presId="urn:microsoft.com/office/officeart/2011/layout/CircleProcess"/>
    <dgm:cxn modelId="{B8F0F952-D157-4A68-A823-4BCDABCB4B7D}" type="presParOf" srcId="{EF7C0009-354B-4AD6-8F98-2F0D89A77850}" destId="{A21F6A6F-4A39-4EDF-B23D-AD302F21B554}" srcOrd="1" destOrd="0" presId="urn:microsoft.com/office/officeart/2011/layout/CircleProcess"/>
    <dgm:cxn modelId="{FF13B465-49F7-4289-BED5-BCF75B22D923}" type="presParOf" srcId="{A21F6A6F-4A39-4EDF-B23D-AD302F21B554}" destId="{6713DDB8-EC00-4220-8855-38025414C90A}" srcOrd="0" destOrd="0" presId="urn:microsoft.com/office/officeart/2011/layout/CircleProcess"/>
    <dgm:cxn modelId="{692F683B-F9B4-4756-8276-F8A7715DE8AF}" type="presParOf" srcId="{EF7C0009-354B-4AD6-8F98-2F0D89A77850}" destId="{15A2EBA9-3B79-4026-B15C-A3F9A006CFBA}" srcOrd="2" destOrd="0" presId="urn:microsoft.com/office/officeart/2011/layout/CircleProcess"/>
    <dgm:cxn modelId="{35575455-6683-48E2-84C0-9BD7F7A1922B}" type="presParOf" srcId="{EF7C0009-354B-4AD6-8F98-2F0D89A77850}" destId="{341D406A-436C-481F-B50B-2715161F9DAA}" srcOrd="3" destOrd="0" presId="urn:microsoft.com/office/officeart/2011/layout/CircleProcess"/>
    <dgm:cxn modelId="{37CEFF3C-7FC2-4BD2-A89D-3BB5B86F61A3}" type="presParOf" srcId="{341D406A-436C-481F-B50B-2715161F9DAA}" destId="{C0AD5093-8FA9-489B-BAAF-8EEDD48928ED}" srcOrd="0" destOrd="0" presId="urn:microsoft.com/office/officeart/2011/layout/CircleProcess"/>
    <dgm:cxn modelId="{5A0B0C3C-B4D1-4E19-AA9D-2FD8686EFE40}" type="presParOf" srcId="{EF7C0009-354B-4AD6-8F98-2F0D89A77850}" destId="{36546045-3D10-433B-A2DF-9C28650B2DCD}" srcOrd="4" destOrd="0" presId="urn:microsoft.com/office/officeart/2011/layout/CircleProcess"/>
    <dgm:cxn modelId="{17B3ACBE-86BC-4950-A991-6F5A01552F23}" type="presParOf" srcId="{36546045-3D10-433B-A2DF-9C28650B2DCD}" destId="{A401B35D-2436-4C0E-B713-E3F477B73B5E}" srcOrd="0" destOrd="0" presId="urn:microsoft.com/office/officeart/2011/layout/CircleProcess"/>
    <dgm:cxn modelId="{BA22B6F2-6EAB-4C47-B850-7D6882A57146}" type="presParOf" srcId="{EF7C0009-354B-4AD6-8F98-2F0D89A77850}" destId="{4000B7DB-CFCE-4EA5-A92A-DE0BA9D537B3}" srcOrd="5" destOrd="0" presId="urn:microsoft.com/office/officeart/2011/layout/CircleProcess"/>
    <dgm:cxn modelId="{E388C996-6337-4062-A63B-9D9933B61D88}" type="presParOf" srcId="{EF7C0009-354B-4AD6-8F98-2F0D89A77850}" destId="{E74AD498-64CE-490D-B37E-4C5213AD35AD}" srcOrd="6" destOrd="0" presId="urn:microsoft.com/office/officeart/2011/layout/CircleProcess"/>
    <dgm:cxn modelId="{F2097834-3585-491E-88FB-EA5E6EBFC34A}" type="presParOf" srcId="{E74AD498-64CE-490D-B37E-4C5213AD35AD}" destId="{28770A30-8C9B-4B13-81AC-812F10497AAF}" srcOrd="0" destOrd="0" presId="urn:microsoft.com/office/officeart/2011/layout/CircleProcess"/>
    <dgm:cxn modelId="{D9767707-41AE-4203-9337-EEEDB8D0619E}" type="presParOf" srcId="{EF7C0009-354B-4AD6-8F98-2F0D89A77850}" destId="{6AD0B1C0-9FCF-4F88-9FEE-34B5E022B33D}" srcOrd="7" destOrd="0" presId="urn:microsoft.com/office/officeart/2011/layout/CircleProcess"/>
    <dgm:cxn modelId="{8667575C-35F0-4D3C-A271-FAE0F22A90EA}" type="presParOf" srcId="{6AD0B1C0-9FCF-4F88-9FEE-34B5E022B33D}" destId="{802290D7-ACF1-4876-842B-4DAF3E356138}" srcOrd="0" destOrd="0" presId="urn:microsoft.com/office/officeart/2011/layout/CircleProcess"/>
    <dgm:cxn modelId="{BEA93AED-85B7-4830-9007-86C56F594AB0}" type="presParOf" srcId="{EF7C0009-354B-4AD6-8F98-2F0D89A77850}" destId="{773A3B1A-A204-46D5-872E-68C7BA243889}"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5A72C-F963-445E-90B6-7EBEC581102A}">
      <dsp:nvSpPr>
        <dsp:cNvPr id="0" name=""/>
        <dsp:cNvSpPr/>
      </dsp:nvSpPr>
      <dsp:spPr>
        <a:xfrm>
          <a:off x="1296962" y="0"/>
          <a:ext cx="7349453" cy="5054391"/>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69506B-24AB-49BD-97EF-7871AC97ACCB}">
      <dsp:nvSpPr>
        <dsp:cNvPr id="0" name=""/>
        <dsp:cNvSpPr/>
      </dsp:nvSpPr>
      <dsp:spPr>
        <a:xfrm>
          <a:off x="4538" y="1516317"/>
          <a:ext cx="2065450" cy="20217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n-lt"/>
            </a:rPr>
            <a:t>April </a:t>
          </a:r>
        </a:p>
        <a:p>
          <a:pPr marL="0" lvl="0" indent="0" algn="ctr" defTabSz="1111250">
            <a:lnSpc>
              <a:spcPct val="90000"/>
            </a:lnSpc>
            <a:spcBef>
              <a:spcPct val="0"/>
            </a:spcBef>
            <a:spcAft>
              <a:spcPct val="35000"/>
            </a:spcAft>
            <a:buNone/>
          </a:pPr>
          <a:r>
            <a:rPr lang="en-US" sz="2500" kern="1200" dirty="0">
              <a:latin typeface="+mn-lt"/>
            </a:rPr>
            <a:t>Final Site Selection</a:t>
          </a:r>
        </a:p>
      </dsp:txBody>
      <dsp:txXfrm>
        <a:off x="103232" y="1615011"/>
        <a:ext cx="1868062" cy="1824368"/>
      </dsp:txXfrm>
    </dsp:sp>
    <dsp:sp modelId="{FBFB4827-627E-4CE8-BC7C-EF516DBC6375}">
      <dsp:nvSpPr>
        <dsp:cNvPr id="0" name=""/>
        <dsp:cNvSpPr/>
      </dsp:nvSpPr>
      <dsp:spPr>
        <a:xfrm>
          <a:off x="2195167" y="1516317"/>
          <a:ext cx="2065450" cy="202175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n-lt"/>
            </a:rPr>
            <a:t>May</a:t>
          </a:r>
        </a:p>
        <a:p>
          <a:pPr marL="0" lvl="0" indent="0" algn="ctr" defTabSz="1111250">
            <a:lnSpc>
              <a:spcPct val="90000"/>
            </a:lnSpc>
            <a:spcBef>
              <a:spcPct val="0"/>
            </a:spcBef>
            <a:spcAft>
              <a:spcPct val="35000"/>
            </a:spcAft>
            <a:buNone/>
          </a:pPr>
          <a:r>
            <a:rPr lang="en-US" sz="2500" kern="1200" dirty="0">
              <a:latin typeface="+mn-lt"/>
            </a:rPr>
            <a:t>Begin Application Process</a:t>
          </a:r>
        </a:p>
      </dsp:txBody>
      <dsp:txXfrm>
        <a:off x="2293861" y="1615011"/>
        <a:ext cx="1868062" cy="1824368"/>
      </dsp:txXfrm>
    </dsp:sp>
    <dsp:sp modelId="{D07E56B8-5FCD-4BA5-9A45-A8A9A761593E}">
      <dsp:nvSpPr>
        <dsp:cNvPr id="0" name=""/>
        <dsp:cNvSpPr/>
      </dsp:nvSpPr>
      <dsp:spPr>
        <a:xfrm>
          <a:off x="4385797" y="1516317"/>
          <a:ext cx="2065450" cy="202175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n-lt"/>
            </a:rPr>
            <a:t>June/July</a:t>
          </a:r>
        </a:p>
        <a:p>
          <a:pPr marL="0" lvl="0" indent="0" algn="ctr" defTabSz="1111250">
            <a:lnSpc>
              <a:spcPct val="90000"/>
            </a:lnSpc>
            <a:spcBef>
              <a:spcPct val="0"/>
            </a:spcBef>
            <a:spcAft>
              <a:spcPct val="35000"/>
            </a:spcAft>
            <a:buNone/>
          </a:pPr>
          <a:r>
            <a:rPr lang="en-US" sz="2500" kern="1200" dirty="0">
              <a:latin typeface="+mn-lt"/>
            </a:rPr>
            <a:t>In Person Bootcamp </a:t>
          </a:r>
        </a:p>
      </dsp:txBody>
      <dsp:txXfrm>
        <a:off x="4484491" y="1615011"/>
        <a:ext cx="1868062" cy="1824368"/>
      </dsp:txXfrm>
    </dsp:sp>
    <dsp:sp modelId="{1483DB9C-50D5-4E8F-B1C2-004D1E2EABEC}">
      <dsp:nvSpPr>
        <dsp:cNvPr id="0" name=""/>
        <dsp:cNvSpPr/>
      </dsp:nvSpPr>
      <dsp:spPr>
        <a:xfrm>
          <a:off x="6576426" y="1516317"/>
          <a:ext cx="2065450" cy="202175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n-lt"/>
            </a:rPr>
            <a:t>Entire process complete by  August 2022</a:t>
          </a:r>
        </a:p>
      </dsp:txBody>
      <dsp:txXfrm>
        <a:off x="6675120" y="1615011"/>
        <a:ext cx="1868062" cy="1824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1B343-F3D4-0E49-B687-7BC564E4B28C}">
      <dsp:nvSpPr>
        <dsp:cNvPr id="0" name=""/>
        <dsp:cNvSpPr/>
      </dsp:nvSpPr>
      <dsp:spPr>
        <a:xfrm>
          <a:off x="119025" y="283938"/>
          <a:ext cx="3101007" cy="3955366"/>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48B80E4-705C-E04D-A4C8-F7BF3755CEB9}">
      <dsp:nvSpPr>
        <dsp:cNvPr id="0" name=""/>
        <dsp:cNvSpPr/>
      </dsp:nvSpPr>
      <dsp:spPr>
        <a:xfrm>
          <a:off x="259531" y="1624134"/>
          <a:ext cx="2387775" cy="237321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b" anchorCtr="0">
          <a:noAutofit/>
        </a:bodyPr>
        <a:lstStyle/>
        <a:p>
          <a:pPr marL="0" lvl="0" indent="0" algn="l" defTabSz="1778000">
            <a:lnSpc>
              <a:spcPct val="90000"/>
            </a:lnSpc>
            <a:spcBef>
              <a:spcPct val="0"/>
            </a:spcBef>
            <a:spcAft>
              <a:spcPts val="270"/>
            </a:spcAft>
            <a:buNone/>
          </a:pPr>
          <a:r>
            <a:rPr lang="en-US" sz="4000" kern="1200" dirty="0">
              <a:solidFill>
                <a:schemeClr val="bg1"/>
              </a:solidFill>
            </a:rPr>
            <a:t>Criteria Categories</a:t>
          </a:r>
        </a:p>
      </dsp:txBody>
      <dsp:txXfrm>
        <a:off x="259531" y="1624134"/>
        <a:ext cx="2387775" cy="2373219"/>
      </dsp:txXfrm>
    </dsp:sp>
    <dsp:sp modelId="{6CE84708-2D32-F546-9AA0-94C3FFAE6824}">
      <dsp:nvSpPr>
        <dsp:cNvPr id="0" name=""/>
        <dsp:cNvSpPr/>
      </dsp:nvSpPr>
      <dsp:spPr>
        <a:xfrm>
          <a:off x="2921537" y="2434"/>
          <a:ext cx="629922" cy="629922"/>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47777EF-92DD-8E4B-A3DA-F0747ED2B748}">
      <dsp:nvSpPr>
        <dsp:cNvPr id="0" name=""/>
        <dsp:cNvSpPr/>
      </dsp:nvSpPr>
      <dsp:spPr>
        <a:xfrm>
          <a:off x="3551460" y="2434"/>
          <a:ext cx="6828648" cy="629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a:t>Leadership/Collaboration</a:t>
          </a:r>
        </a:p>
      </dsp:txBody>
      <dsp:txXfrm>
        <a:off x="3551460" y="2434"/>
        <a:ext cx="6828648" cy="629922"/>
      </dsp:txXfrm>
    </dsp:sp>
    <dsp:sp modelId="{FE599F6E-8BEA-DE4E-84DE-58268C91BA57}">
      <dsp:nvSpPr>
        <dsp:cNvPr id="0" name=""/>
        <dsp:cNvSpPr/>
      </dsp:nvSpPr>
      <dsp:spPr>
        <a:xfrm>
          <a:off x="2921537" y="745743"/>
          <a:ext cx="629922" cy="629922"/>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8277976-AA7B-1D4B-A9EE-DD65E0A9C616}">
      <dsp:nvSpPr>
        <dsp:cNvPr id="0" name=""/>
        <dsp:cNvSpPr/>
      </dsp:nvSpPr>
      <dsp:spPr>
        <a:xfrm>
          <a:off x="3551460" y="745743"/>
          <a:ext cx="6828648" cy="629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Pain Management Strategies</a:t>
          </a:r>
        </a:p>
      </dsp:txBody>
      <dsp:txXfrm>
        <a:off x="3551460" y="745743"/>
        <a:ext cx="6828648" cy="629922"/>
      </dsp:txXfrm>
    </dsp:sp>
    <dsp:sp modelId="{8FEAA5CD-FE89-A54A-9FAD-D23F8364CE30}">
      <dsp:nvSpPr>
        <dsp:cNvPr id="0" name=""/>
        <dsp:cNvSpPr/>
      </dsp:nvSpPr>
      <dsp:spPr>
        <a:xfrm>
          <a:off x="2921537" y="1489052"/>
          <a:ext cx="629922" cy="629922"/>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DD3A6F5-BCA7-D247-9252-A3615850FFD8}">
      <dsp:nvSpPr>
        <dsp:cNvPr id="0" name=""/>
        <dsp:cNvSpPr/>
      </dsp:nvSpPr>
      <dsp:spPr>
        <a:xfrm>
          <a:off x="3551460" y="1489052"/>
          <a:ext cx="6828648" cy="629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a:t>Non-Opioid Pharm Medications</a:t>
          </a:r>
        </a:p>
      </dsp:txBody>
      <dsp:txXfrm>
        <a:off x="3551460" y="1489052"/>
        <a:ext cx="6828648" cy="629922"/>
      </dsp:txXfrm>
    </dsp:sp>
    <dsp:sp modelId="{3C928D1E-0367-E347-8B81-A07F8B6AB026}">
      <dsp:nvSpPr>
        <dsp:cNvPr id="0" name=""/>
        <dsp:cNvSpPr/>
      </dsp:nvSpPr>
      <dsp:spPr>
        <a:xfrm>
          <a:off x="2921537" y="2232362"/>
          <a:ext cx="629922" cy="629922"/>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F70DBFA-45C5-D749-ACFF-49B79A9F41BB}">
      <dsp:nvSpPr>
        <dsp:cNvPr id="0" name=""/>
        <dsp:cNvSpPr/>
      </dsp:nvSpPr>
      <dsp:spPr>
        <a:xfrm>
          <a:off x="3551460" y="2232362"/>
          <a:ext cx="6828648" cy="629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Opioid Stewardship Guidelines</a:t>
          </a:r>
        </a:p>
      </dsp:txBody>
      <dsp:txXfrm>
        <a:off x="3551460" y="2232362"/>
        <a:ext cx="6828648" cy="629922"/>
      </dsp:txXfrm>
    </dsp:sp>
    <dsp:sp modelId="{37530403-DE5C-D643-B55C-1092AD180526}">
      <dsp:nvSpPr>
        <dsp:cNvPr id="0" name=""/>
        <dsp:cNvSpPr/>
      </dsp:nvSpPr>
      <dsp:spPr>
        <a:xfrm>
          <a:off x="2921537" y="2975671"/>
          <a:ext cx="629922" cy="629922"/>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686ECC3-481E-224C-A29B-0507192A13CF}">
      <dsp:nvSpPr>
        <dsp:cNvPr id="0" name=""/>
        <dsp:cNvSpPr/>
      </dsp:nvSpPr>
      <dsp:spPr>
        <a:xfrm>
          <a:off x="3551460" y="2975671"/>
          <a:ext cx="6828648" cy="629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a:t>Non-Pharm Pain Management</a:t>
          </a:r>
        </a:p>
      </dsp:txBody>
      <dsp:txXfrm>
        <a:off x="3551460" y="2975671"/>
        <a:ext cx="6828648" cy="629922"/>
      </dsp:txXfrm>
    </dsp:sp>
    <dsp:sp modelId="{B786AD2A-E702-7F43-B9F7-3589EAB41050}">
      <dsp:nvSpPr>
        <dsp:cNvPr id="0" name=""/>
        <dsp:cNvSpPr/>
      </dsp:nvSpPr>
      <dsp:spPr>
        <a:xfrm>
          <a:off x="2921537" y="3718980"/>
          <a:ext cx="629922" cy="629922"/>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2295413-0280-244B-AAAE-66BFF503095A}">
      <dsp:nvSpPr>
        <dsp:cNvPr id="0" name=""/>
        <dsp:cNvSpPr/>
      </dsp:nvSpPr>
      <dsp:spPr>
        <a:xfrm>
          <a:off x="3551460" y="3718980"/>
          <a:ext cx="6828648" cy="629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ED Quality Assurance/Improvement</a:t>
          </a:r>
        </a:p>
      </dsp:txBody>
      <dsp:txXfrm>
        <a:off x="3551460" y="3718980"/>
        <a:ext cx="6828648" cy="629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1B343-F3D4-0E49-B687-7BC564E4B28C}">
      <dsp:nvSpPr>
        <dsp:cNvPr id="0" name=""/>
        <dsp:cNvSpPr/>
      </dsp:nvSpPr>
      <dsp:spPr>
        <a:xfrm>
          <a:off x="31578" y="273137"/>
          <a:ext cx="3101007" cy="3955366"/>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48B80E4-705C-E04D-A4C8-F7BF3755CEB9}">
      <dsp:nvSpPr>
        <dsp:cNvPr id="0" name=""/>
        <dsp:cNvSpPr/>
      </dsp:nvSpPr>
      <dsp:spPr>
        <a:xfrm>
          <a:off x="200955" y="1622945"/>
          <a:ext cx="2387775" cy="237321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b" anchorCtr="0">
          <a:noAutofit/>
        </a:bodyPr>
        <a:lstStyle/>
        <a:p>
          <a:pPr marL="0" lvl="0" indent="0" algn="l" defTabSz="1778000">
            <a:lnSpc>
              <a:spcPct val="90000"/>
            </a:lnSpc>
            <a:spcBef>
              <a:spcPct val="0"/>
            </a:spcBef>
            <a:spcAft>
              <a:spcPts val="270"/>
            </a:spcAft>
            <a:buNone/>
          </a:pPr>
          <a:r>
            <a:rPr lang="en-US" sz="4000" kern="1200" dirty="0">
              <a:solidFill>
                <a:schemeClr val="bg1"/>
              </a:solidFill>
            </a:rPr>
            <a:t>Criteria Categories</a:t>
          </a:r>
        </a:p>
      </dsp:txBody>
      <dsp:txXfrm>
        <a:off x="200955" y="1622945"/>
        <a:ext cx="2387775" cy="2373219"/>
      </dsp:txXfrm>
    </dsp:sp>
    <dsp:sp modelId="{6CE84708-2D32-F546-9AA0-94C3FFAE6824}">
      <dsp:nvSpPr>
        <dsp:cNvPr id="0" name=""/>
        <dsp:cNvSpPr/>
      </dsp:nvSpPr>
      <dsp:spPr>
        <a:xfrm>
          <a:off x="2797778" y="1245"/>
          <a:ext cx="760287" cy="760287"/>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47777EF-92DD-8E4B-A3DA-F0747ED2B748}">
      <dsp:nvSpPr>
        <dsp:cNvPr id="0" name=""/>
        <dsp:cNvSpPr/>
      </dsp:nvSpPr>
      <dsp:spPr>
        <a:xfrm>
          <a:off x="3558066" y="1245"/>
          <a:ext cx="6880618" cy="76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Recognition of Opioid Use Disorder</a:t>
          </a:r>
        </a:p>
      </dsp:txBody>
      <dsp:txXfrm>
        <a:off x="3558066" y="1245"/>
        <a:ext cx="6880618" cy="760287"/>
      </dsp:txXfrm>
    </dsp:sp>
    <dsp:sp modelId="{FE599F6E-8BEA-DE4E-84DE-58268C91BA57}">
      <dsp:nvSpPr>
        <dsp:cNvPr id="0" name=""/>
        <dsp:cNvSpPr/>
      </dsp:nvSpPr>
      <dsp:spPr>
        <a:xfrm>
          <a:off x="2797778" y="898385"/>
          <a:ext cx="760287" cy="760287"/>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8277976-AA7B-1D4B-A9EE-DD65E0A9C616}">
      <dsp:nvSpPr>
        <dsp:cNvPr id="0" name=""/>
        <dsp:cNvSpPr/>
      </dsp:nvSpPr>
      <dsp:spPr>
        <a:xfrm>
          <a:off x="3558066" y="898385"/>
          <a:ext cx="6880618" cy="76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OUD Treatment Strategies</a:t>
          </a:r>
        </a:p>
      </dsp:txBody>
      <dsp:txXfrm>
        <a:off x="3558066" y="898385"/>
        <a:ext cx="6880618" cy="760287"/>
      </dsp:txXfrm>
    </dsp:sp>
    <dsp:sp modelId="{8FEAA5CD-FE89-A54A-9FAD-D23F8364CE30}">
      <dsp:nvSpPr>
        <dsp:cNvPr id="0" name=""/>
        <dsp:cNvSpPr/>
      </dsp:nvSpPr>
      <dsp:spPr>
        <a:xfrm>
          <a:off x="2797778" y="1795525"/>
          <a:ext cx="760287" cy="760287"/>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DD3A6F5-BCA7-D247-9252-A3615850FFD8}">
      <dsp:nvSpPr>
        <dsp:cNvPr id="0" name=""/>
        <dsp:cNvSpPr/>
      </dsp:nvSpPr>
      <dsp:spPr>
        <a:xfrm>
          <a:off x="3558066" y="1795525"/>
          <a:ext cx="6880618" cy="76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Referral to appropriate OUD care</a:t>
          </a:r>
        </a:p>
      </dsp:txBody>
      <dsp:txXfrm>
        <a:off x="3558066" y="1795525"/>
        <a:ext cx="6880618" cy="760287"/>
      </dsp:txXfrm>
    </dsp:sp>
    <dsp:sp modelId="{3C928D1E-0367-E347-8B81-A07F8B6AB026}">
      <dsp:nvSpPr>
        <dsp:cNvPr id="0" name=""/>
        <dsp:cNvSpPr/>
      </dsp:nvSpPr>
      <dsp:spPr>
        <a:xfrm>
          <a:off x="2797778" y="2692664"/>
          <a:ext cx="760287" cy="760287"/>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F70DBFA-45C5-D749-ACFF-49B79A9F41BB}">
      <dsp:nvSpPr>
        <dsp:cNvPr id="0" name=""/>
        <dsp:cNvSpPr/>
      </dsp:nvSpPr>
      <dsp:spPr>
        <a:xfrm>
          <a:off x="3558066" y="2692664"/>
          <a:ext cx="6880618" cy="76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Harm Reduction Protocols</a:t>
          </a:r>
        </a:p>
      </dsp:txBody>
      <dsp:txXfrm>
        <a:off x="3558066" y="2692664"/>
        <a:ext cx="6880618" cy="760287"/>
      </dsp:txXfrm>
    </dsp:sp>
    <dsp:sp modelId="{37530403-DE5C-D643-B55C-1092AD180526}">
      <dsp:nvSpPr>
        <dsp:cNvPr id="0" name=""/>
        <dsp:cNvSpPr/>
      </dsp:nvSpPr>
      <dsp:spPr>
        <a:xfrm>
          <a:off x="2797778" y="3589804"/>
          <a:ext cx="760287" cy="760287"/>
        </a:xfrm>
        <a:prstGeom prst="ellipse">
          <a:avLst/>
        </a:prstGeom>
        <a:solidFill>
          <a:srgbClr val="2B5F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686ECC3-481E-224C-A29B-0507192A13CF}">
      <dsp:nvSpPr>
        <dsp:cNvPr id="0" name=""/>
        <dsp:cNvSpPr/>
      </dsp:nvSpPr>
      <dsp:spPr>
        <a:xfrm>
          <a:off x="3558066" y="3589804"/>
          <a:ext cx="6880618" cy="76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Community engagement </a:t>
          </a:r>
        </a:p>
      </dsp:txBody>
      <dsp:txXfrm>
        <a:off x="3558066" y="3589804"/>
        <a:ext cx="6880618" cy="760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D1C88-409A-4348-8BD9-EE97F5769BBF}">
      <dsp:nvSpPr>
        <dsp:cNvPr id="0" name=""/>
        <dsp:cNvSpPr/>
      </dsp:nvSpPr>
      <dsp:spPr>
        <a:xfrm>
          <a:off x="6001440" y="983790"/>
          <a:ext cx="2606036" cy="26065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13DDB8-EC00-4220-8855-38025414C90A}">
      <dsp:nvSpPr>
        <dsp:cNvPr id="0" name=""/>
        <dsp:cNvSpPr/>
      </dsp:nvSpPr>
      <dsp:spPr>
        <a:xfrm>
          <a:off x="6087968" y="1070689"/>
          <a:ext cx="2432979" cy="243272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PACED Board Review and Vote</a:t>
          </a:r>
        </a:p>
      </dsp:txBody>
      <dsp:txXfrm>
        <a:off x="6435779" y="1418286"/>
        <a:ext cx="1737357" cy="1737526"/>
      </dsp:txXfrm>
    </dsp:sp>
    <dsp:sp modelId="{C0AD5093-8FA9-489B-BAAF-8EEDD48928ED}">
      <dsp:nvSpPr>
        <dsp:cNvPr id="0" name=""/>
        <dsp:cNvSpPr/>
      </dsp:nvSpPr>
      <dsp:spPr>
        <a:xfrm rot="2700000">
          <a:off x="3311164" y="986941"/>
          <a:ext cx="2599760" cy="259976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01B35D-2436-4C0E-B713-E3F477B73B5E}">
      <dsp:nvSpPr>
        <dsp:cNvPr id="0" name=""/>
        <dsp:cNvSpPr/>
      </dsp:nvSpPr>
      <dsp:spPr>
        <a:xfrm>
          <a:off x="3394554" y="1070689"/>
          <a:ext cx="2432979" cy="243272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Clinical Review* </a:t>
          </a:r>
        </a:p>
      </dsp:txBody>
      <dsp:txXfrm>
        <a:off x="3742365" y="1418286"/>
        <a:ext cx="1737357" cy="1737526"/>
      </dsp:txXfrm>
    </dsp:sp>
    <dsp:sp modelId="{28770A30-8C9B-4B13-81AC-812F10497AAF}">
      <dsp:nvSpPr>
        <dsp:cNvPr id="0" name=""/>
        <dsp:cNvSpPr/>
      </dsp:nvSpPr>
      <dsp:spPr>
        <a:xfrm rot="2700000">
          <a:off x="617750" y="986941"/>
          <a:ext cx="2599760" cy="259976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290D7-ACF1-4876-842B-4DAF3E356138}">
      <dsp:nvSpPr>
        <dsp:cNvPr id="0" name=""/>
        <dsp:cNvSpPr/>
      </dsp:nvSpPr>
      <dsp:spPr>
        <a:xfrm>
          <a:off x="701141" y="1070689"/>
          <a:ext cx="2432979" cy="243272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Admin Review</a:t>
          </a:r>
        </a:p>
      </dsp:txBody>
      <dsp:txXfrm>
        <a:off x="1048951" y="1418286"/>
        <a:ext cx="1737357" cy="17375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066B5-8B92-534B-925A-C5F89597EDE6}" type="datetimeFigureOut">
              <a:rPr lang="en-US" smtClean="0"/>
              <a:t>7/6/2022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251F0C-5D1F-B749-8D31-61A68B0CFBF4}" type="slidenum">
              <a:rPr lang="en-US" smtClean="0"/>
              <a:t>‹#›</a:t>
            </a:fld>
            <a:endParaRPr lang="en-US" dirty="0"/>
          </a:p>
        </p:txBody>
      </p:sp>
    </p:spTree>
    <p:extLst>
      <p:ext uri="{BB962C8B-B14F-4D97-AF65-F5344CB8AC3E}">
        <p14:creationId xmlns:p14="http://schemas.microsoft.com/office/powerpoint/2010/main" val="682195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648D8-BF9C-B347-A82E-CE36CE0F581D}" type="datetimeFigureOut">
              <a:rPr lang="en-US" smtClean="0"/>
              <a:t>7/6/2022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E3500-0A5E-3C40-8807-AB5005A241DB}" type="slidenum">
              <a:rPr lang="en-US" smtClean="0"/>
              <a:t>‹#›</a:t>
            </a:fld>
            <a:endParaRPr lang="en-US" dirty="0"/>
          </a:p>
        </p:txBody>
      </p:sp>
    </p:spTree>
    <p:extLst>
      <p:ext uri="{BB962C8B-B14F-4D97-AF65-F5344CB8AC3E}">
        <p14:creationId xmlns:p14="http://schemas.microsoft.com/office/powerpoint/2010/main" val="197329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3500-0A5E-3C40-8807-AB5005A241DB}" type="slidenum">
              <a:rPr lang="en-US" smtClean="0"/>
              <a:t>1</a:t>
            </a:fld>
            <a:endParaRPr lang="en-US" dirty="0"/>
          </a:p>
        </p:txBody>
      </p:sp>
    </p:spTree>
    <p:extLst>
      <p:ext uri="{BB962C8B-B14F-4D97-AF65-F5344CB8AC3E}">
        <p14:creationId xmlns:p14="http://schemas.microsoft.com/office/powerpoint/2010/main" val="3925709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15</a:t>
            </a:fld>
            <a:endParaRPr lang="en-US" dirty="0"/>
          </a:p>
        </p:txBody>
      </p:sp>
    </p:spTree>
    <p:extLst>
      <p:ext uri="{BB962C8B-B14F-4D97-AF65-F5344CB8AC3E}">
        <p14:creationId xmlns:p14="http://schemas.microsoft.com/office/powerpoint/2010/main" val="46793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16</a:t>
            </a:fld>
            <a:endParaRPr lang="en-US" dirty="0"/>
          </a:p>
        </p:txBody>
      </p:sp>
    </p:spTree>
    <p:extLst>
      <p:ext uri="{BB962C8B-B14F-4D97-AF65-F5344CB8AC3E}">
        <p14:creationId xmlns:p14="http://schemas.microsoft.com/office/powerpoint/2010/main" val="117460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17</a:t>
            </a:fld>
            <a:endParaRPr lang="en-US" dirty="0"/>
          </a:p>
        </p:txBody>
      </p:sp>
    </p:spTree>
    <p:extLst>
      <p:ext uri="{BB962C8B-B14F-4D97-AF65-F5344CB8AC3E}">
        <p14:creationId xmlns:p14="http://schemas.microsoft.com/office/powerpoint/2010/main" val="134513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9C4CD90-5C4F-4D54-B2C6-F787DE2129C8}" type="slidenum">
              <a:rPr lang="en-US" smtClean="0"/>
              <a:pPr/>
              <a:t>18</a:t>
            </a:fld>
            <a:endParaRPr lang="en-US" dirty="0"/>
          </a:p>
        </p:txBody>
      </p:sp>
    </p:spTree>
    <p:extLst>
      <p:ext uri="{BB962C8B-B14F-4D97-AF65-F5344CB8AC3E}">
        <p14:creationId xmlns:p14="http://schemas.microsoft.com/office/powerpoint/2010/main" val="407949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20</a:t>
            </a:fld>
            <a:endParaRPr lang="en-US" dirty="0"/>
          </a:p>
        </p:txBody>
      </p:sp>
    </p:spTree>
    <p:extLst>
      <p:ext uri="{BB962C8B-B14F-4D97-AF65-F5344CB8AC3E}">
        <p14:creationId xmlns:p14="http://schemas.microsoft.com/office/powerpoint/2010/main" val="200098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3500-0A5E-3C40-8807-AB5005A241DB}" type="slidenum">
              <a:rPr lang="en-US" smtClean="0"/>
              <a:t>21</a:t>
            </a:fld>
            <a:endParaRPr lang="en-US" dirty="0"/>
          </a:p>
        </p:txBody>
      </p:sp>
    </p:spTree>
    <p:extLst>
      <p:ext uri="{BB962C8B-B14F-4D97-AF65-F5344CB8AC3E}">
        <p14:creationId xmlns:p14="http://schemas.microsoft.com/office/powerpoint/2010/main" val="305685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22</a:t>
            </a:fld>
            <a:endParaRPr lang="en-US" dirty="0"/>
          </a:p>
        </p:txBody>
      </p:sp>
    </p:spTree>
    <p:extLst>
      <p:ext uri="{BB962C8B-B14F-4D97-AF65-F5344CB8AC3E}">
        <p14:creationId xmlns:p14="http://schemas.microsoft.com/office/powerpoint/2010/main" val="2527657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23</a:t>
            </a:fld>
            <a:endParaRPr lang="en-US" dirty="0"/>
          </a:p>
        </p:txBody>
      </p:sp>
    </p:spTree>
    <p:extLst>
      <p:ext uri="{BB962C8B-B14F-4D97-AF65-F5344CB8AC3E}">
        <p14:creationId xmlns:p14="http://schemas.microsoft.com/office/powerpoint/2010/main" val="2023349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24</a:t>
            </a:fld>
            <a:endParaRPr lang="en-US" dirty="0"/>
          </a:p>
        </p:txBody>
      </p:sp>
    </p:spTree>
    <p:extLst>
      <p:ext uri="{BB962C8B-B14F-4D97-AF65-F5344CB8AC3E}">
        <p14:creationId xmlns:p14="http://schemas.microsoft.com/office/powerpoint/2010/main" val="276104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25</a:t>
            </a:fld>
            <a:endParaRPr lang="en-US" dirty="0"/>
          </a:p>
        </p:txBody>
      </p:sp>
    </p:spTree>
    <p:extLst>
      <p:ext uri="{BB962C8B-B14F-4D97-AF65-F5344CB8AC3E}">
        <p14:creationId xmlns:p14="http://schemas.microsoft.com/office/powerpoint/2010/main" val="39704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Helvetica Neue"/>
              </a:rPr>
              <a:t>ACEP represents more than 40,000 emergency physicians, emergency medicine residents and medical students. ACEP promotes the highest quality of emergency care and is the leading advocate for emergency physicians and their patients, and the public. The College continually strives to improve the quality of emergency medical services through:</a:t>
            </a:r>
          </a:p>
          <a:p>
            <a:pPr algn="l" fontAlgn="base">
              <a:buFont typeface="Arial" panose="020B0604020202020204" pitchFamily="34" charset="0"/>
              <a:buChar char="•"/>
            </a:pPr>
            <a:r>
              <a:rPr lang="en-US" b="0" i="0" dirty="0">
                <a:solidFill>
                  <a:srgbClr val="000000"/>
                </a:solidFill>
                <a:effectLst/>
                <a:latin typeface="Helvetica Neue"/>
              </a:rPr>
              <a:t>The development of evidence-based clinical policies</a:t>
            </a:r>
          </a:p>
          <a:p>
            <a:pPr algn="l" fontAlgn="base">
              <a:buFont typeface="Arial" panose="020B0604020202020204" pitchFamily="34" charset="0"/>
              <a:buChar char="•"/>
            </a:pPr>
            <a:r>
              <a:rPr lang="en-US" b="0" i="0" dirty="0">
                <a:solidFill>
                  <a:srgbClr val="000000"/>
                </a:solidFill>
                <a:effectLst/>
                <a:latin typeface="Helvetica Neue"/>
              </a:rPr>
              <a:t>Funding emergency medicine research</a:t>
            </a:r>
          </a:p>
          <a:p>
            <a:pPr algn="l" fontAlgn="base">
              <a:buFont typeface="Arial" panose="020B0604020202020204" pitchFamily="34" charset="0"/>
              <a:buChar char="•"/>
            </a:pPr>
            <a:r>
              <a:rPr lang="en-US" b="0" i="0" dirty="0">
                <a:solidFill>
                  <a:srgbClr val="000000"/>
                </a:solidFill>
                <a:effectLst/>
                <a:latin typeface="Helvetica Neue"/>
              </a:rPr>
              <a:t>Providing public education on emergency care and disaster preparedness</a:t>
            </a:r>
          </a:p>
          <a:p>
            <a:pPr algn="l" fontAlgn="base">
              <a:buFont typeface="Arial" panose="020B0604020202020204" pitchFamily="34" charset="0"/>
              <a:buChar char="•"/>
            </a:pPr>
            <a:r>
              <a:rPr lang="en-US" b="0" i="0" dirty="0">
                <a:solidFill>
                  <a:srgbClr val="000000"/>
                </a:solidFill>
                <a:effectLst/>
                <a:latin typeface="Helvetica Neue"/>
              </a:rPr>
              <a:t>Legislative and regulatory advocacy efforts</a:t>
            </a:r>
          </a:p>
          <a:p>
            <a:pPr algn="l" fontAlgn="base">
              <a:buFont typeface="Arial" panose="020B0604020202020204" pitchFamily="34" charset="0"/>
              <a:buChar char="•"/>
            </a:pPr>
            <a:r>
              <a:rPr lang="en-US" b="0" i="0" dirty="0">
                <a:solidFill>
                  <a:srgbClr val="000000"/>
                </a:solidFill>
                <a:effectLst/>
                <a:latin typeface="Helvetica Neue"/>
              </a:rPr>
              <a:t>Providing industry-leading continuing medical education (CME) in the form of educational conferences, online training, professional references and news magazines</a:t>
            </a:r>
          </a:p>
          <a:p>
            <a:pPr algn="l" fontAlgn="base">
              <a:buFont typeface="Arial" panose="020B0604020202020204" pitchFamily="34" charset="0"/>
              <a:buChar char="•"/>
            </a:pPr>
            <a:r>
              <a:rPr lang="en-US" b="0" i="0" dirty="0">
                <a:solidFill>
                  <a:srgbClr val="000000"/>
                </a:solidFill>
                <a:effectLst/>
                <a:latin typeface="Helvetica Neue"/>
              </a:rPr>
              <a:t>Publishing </a:t>
            </a:r>
            <a:r>
              <a:rPr lang="en-US" b="0" i="1" dirty="0">
                <a:solidFill>
                  <a:srgbClr val="000000"/>
                </a:solidFill>
                <a:effectLst/>
                <a:latin typeface="inherit"/>
              </a:rPr>
              <a:t>Annals of Emergency Medicine</a:t>
            </a:r>
            <a:r>
              <a:rPr lang="en-US" b="0" i="0" dirty="0">
                <a:solidFill>
                  <a:srgbClr val="000000"/>
                </a:solidFill>
                <a:effectLst/>
                <a:latin typeface="Helvetica Neue"/>
              </a:rPr>
              <a:t>, the specialty’s leading peer-reviewed scientific journal. </a:t>
            </a:r>
          </a:p>
          <a:p>
            <a:endParaRPr lang="en-US" dirty="0"/>
          </a:p>
        </p:txBody>
      </p:sp>
      <p:sp>
        <p:nvSpPr>
          <p:cNvPr id="4" name="Slide Number Placeholder 3"/>
          <p:cNvSpPr>
            <a:spLocks noGrp="1"/>
          </p:cNvSpPr>
          <p:nvPr>
            <p:ph type="sldNum" sz="quarter" idx="5"/>
          </p:nvPr>
        </p:nvSpPr>
        <p:spPr/>
        <p:txBody>
          <a:bodyPr/>
          <a:lstStyle/>
          <a:p>
            <a:fld id="{648E3500-0A5E-3C40-8807-AB5005A241DB}" type="slidenum">
              <a:rPr lang="en-US" smtClean="0"/>
              <a:t>2</a:t>
            </a:fld>
            <a:endParaRPr lang="en-US" dirty="0"/>
          </a:p>
        </p:txBody>
      </p:sp>
    </p:spTree>
    <p:extLst>
      <p:ext uri="{BB962C8B-B14F-4D97-AF65-F5344CB8AC3E}">
        <p14:creationId xmlns:p14="http://schemas.microsoft.com/office/powerpoint/2010/main" val="1966138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3500-0A5E-3C40-8807-AB5005A241DB}" type="slidenum">
              <a:rPr lang="en-US" smtClean="0"/>
              <a:t>28</a:t>
            </a:fld>
            <a:endParaRPr lang="en-US" dirty="0"/>
          </a:p>
        </p:txBody>
      </p:sp>
    </p:spTree>
    <p:extLst>
      <p:ext uri="{BB962C8B-B14F-4D97-AF65-F5344CB8AC3E}">
        <p14:creationId xmlns:p14="http://schemas.microsoft.com/office/powerpoint/2010/main" val="1531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30</a:t>
            </a:fld>
            <a:endParaRPr lang="en-US" dirty="0"/>
          </a:p>
        </p:txBody>
      </p:sp>
    </p:spTree>
    <p:extLst>
      <p:ext uri="{BB962C8B-B14F-4D97-AF65-F5344CB8AC3E}">
        <p14:creationId xmlns:p14="http://schemas.microsoft.com/office/powerpoint/2010/main" val="2838996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3500-0A5E-3C40-8807-AB5005A241DB}" type="slidenum">
              <a:rPr lang="en-US" smtClean="0"/>
              <a:t>31</a:t>
            </a:fld>
            <a:endParaRPr lang="en-US" dirty="0"/>
          </a:p>
        </p:txBody>
      </p:sp>
    </p:spTree>
    <p:extLst>
      <p:ext uri="{BB962C8B-B14F-4D97-AF65-F5344CB8AC3E}">
        <p14:creationId xmlns:p14="http://schemas.microsoft.com/office/powerpoint/2010/main" val="375013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3500-0A5E-3C40-8807-AB5005A241DB}" type="slidenum">
              <a:rPr lang="en-US" smtClean="0"/>
              <a:t>4</a:t>
            </a:fld>
            <a:endParaRPr lang="en-US" dirty="0"/>
          </a:p>
        </p:txBody>
      </p:sp>
    </p:spTree>
    <p:extLst>
      <p:ext uri="{BB962C8B-B14F-4D97-AF65-F5344CB8AC3E}">
        <p14:creationId xmlns:p14="http://schemas.microsoft.com/office/powerpoint/2010/main" val="279703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My First Template</a:t>
            </a:r>
          </a:p>
        </p:txBody>
      </p:sp>
    </p:spTree>
    <p:extLst>
      <p:ext uri="{BB962C8B-B14F-4D97-AF65-F5344CB8AC3E}">
        <p14:creationId xmlns:p14="http://schemas.microsoft.com/office/powerpoint/2010/main" val="73642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971EA70-FE03-EF41-AD12-9AA8DF8FC9A2}" type="slidenum">
              <a:rPr lang="en-US" smtClean="0"/>
              <a:t>6</a:t>
            </a:fld>
            <a:endParaRPr lang="en-US" dirty="0"/>
          </a:p>
        </p:txBody>
      </p:sp>
    </p:spTree>
    <p:extLst>
      <p:ext uri="{BB962C8B-B14F-4D97-AF65-F5344CB8AC3E}">
        <p14:creationId xmlns:p14="http://schemas.microsoft.com/office/powerpoint/2010/main" val="300056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E3500-0A5E-3C40-8807-AB5005A24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42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12</a:t>
            </a:fld>
            <a:endParaRPr lang="en-US" dirty="0"/>
          </a:p>
        </p:txBody>
      </p:sp>
    </p:spTree>
    <p:extLst>
      <p:ext uri="{BB962C8B-B14F-4D97-AF65-F5344CB8AC3E}">
        <p14:creationId xmlns:p14="http://schemas.microsoft.com/office/powerpoint/2010/main" val="262494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13</a:t>
            </a:fld>
            <a:endParaRPr lang="en-US" dirty="0"/>
          </a:p>
        </p:txBody>
      </p:sp>
    </p:spTree>
    <p:extLst>
      <p:ext uri="{BB962C8B-B14F-4D97-AF65-F5344CB8AC3E}">
        <p14:creationId xmlns:p14="http://schemas.microsoft.com/office/powerpoint/2010/main" val="367390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1EA70-FE03-EF41-AD12-9AA8DF8FC9A2}" type="slidenum">
              <a:rPr lang="en-US" smtClean="0"/>
              <a:t>14</a:t>
            </a:fld>
            <a:endParaRPr lang="en-US" dirty="0"/>
          </a:p>
        </p:txBody>
      </p:sp>
    </p:spTree>
    <p:extLst>
      <p:ext uri="{BB962C8B-B14F-4D97-AF65-F5344CB8AC3E}">
        <p14:creationId xmlns:p14="http://schemas.microsoft.com/office/powerpoint/2010/main" val="322852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5.png"/><Relationship Id="rId4"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37909"/>
            <a:ext cx="9144000" cy="2387600"/>
          </a:xfrm>
        </p:spPr>
        <p:txBody>
          <a:bodyPr anchor="b">
            <a:normAutofit/>
          </a:bodyPr>
          <a:lstStyle>
            <a:lvl1pPr algn="ctr">
              <a:defRPr sz="6000" spc="-100" baseline="0"/>
            </a:lvl1pPr>
          </a:lstStyle>
          <a:p>
            <a:r>
              <a:rPr lang="en-US" dirty="0"/>
              <a:t>Click to edit Master title style</a:t>
            </a:r>
          </a:p>
        </p:txBody>
      </p:sp>
      <p:sp>
        <p:nvSpPr>
          <p:cNvPr id="3" name="Subtitle 2"/>
          <p:cNvSpPr>
            <a:spLocks noGrp="1"/>
          </p:cNvSpPr>
          <p:nvPr>
            <p:ph type="subTitle" idx="1"/>
          </p:nvPr>
        </p:nvSpPr>
        <p:spPr>
          <a:xfrm>
            <a:off x="1524000" y="4417584"/>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922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609601" y="1355726"/>
            <a:ext cx="10972800" cy="4866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16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9833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Photo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1A202-6DBB-E144-B802-2B638DFA54E1}"/>
              </a:ext>
            </a:extLst>
          </p:cNvPr>
          <p:cNvPicPr>
            <a:picLocks noChangeAspect="1"/>
          </p:cNvPicPr>
          <p:nvPr userDrawn="1"/>
        </p:nvPicPr>
        <p:blipFill rotWithShape="1">
          <a:blip r:embed="rId2"/>
          <a:srcRect t="3242" b="28739"/>
          <a:stretch/>
        </p:blipFill>
        <p:spPr>
          <a:xfrm>
            <a:off x="0" y="1381383"/>
            <a:ext cx="12192000" cy="2711395"/>
          </a:xfrm>
          <a:prstGeom prst="rect">
            <a:avLst/>
          </a:prstGeom>
        </p:spPr>
      </p:pic>
      <p:sp>
        <p:nvSpPr>
          <p:cNvPr id="9" name="TextBox 8"/>
          <p:cNvSpPr txBox="1"/>
          <p:nvPr userDrawn="1"/>
        </p:nvSpPr>
        <p:spPr>
          <a:xfrm>
            <a:off x="5545370" y="635479"/>
            <a:ext cx="62764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dirty="0">
                <a:ln>
                  <a:noFill/>
                </a:ln>
                <a:solidFill>
                  <a:prstClr val="white">
                    <a:lumMod val="50000"/>
                  </a:prstClr>
                </a:solidFill>
                <a:effectLst/>
                <a:uLnTx/>
                <a:uFillTx/>
                <a:latin typeface="Calibri" panose="020F0502020204030204" pitchFamily="34" charset="0"/>
                <a:ea typeface="Arial" charset="0"/>
                <a:cs typeface="Calibri" panose="020F0502020204030204" pitchFamily="34" charset="0"/>
              </a:rPr>
              <a:t>Colorado Convention Center | October 27-30, 2019</a:t>
            </a:r>
          </a:p>
        </p:txBody>
      </p:sp>
      <p:pic>
        <p:nvPicPr>
          <p:cNvPr id="6" name="Picture 5">
            <a:extLst>
              <a:ext uri="{FF2B5EF4-FFF2-40B4-BE49-F238E27FC236}">
                <a16:creationId xmlns:a16="http://schemas.microsoft.com/office/drawing/2014/main" id="{F04B9079-4C80-544B-8DEF-64D6B67DC0A6}"/>
              </a:ext>
            </a:extLst>
          </p:cNvPr>
          <p:cNvPicPr>
            <a:picLocks noChangeAspect="1"/>
          </p:cNvPicPr>
          <p:nvPr userDrawn="1"/>
        </p:nvPicPr>
        <p:blipFill>
          <a:blip r:embed="rId3"/>
          <a:stretch>
            <a:fillRect/>
          </a:stretch>
        </p:blipFill>
        <p:spPr>
          <a:xfrm>
            <a:off x="445272" y="4028643"/>
            <a:ext cx="5774181" cy="1855324"/>
          </a:xfrm>
          <a:prstGeom prst="rect">
            <a:avLst/>
          </a:prstGeom>
        </p:spPr>
      </p:pic>
    </p:spTree>
    <p:extLst>
      <p:ext uri="{BB962C8B-B14F-4D97-AF65-F5344CB8AC3E}">
        <p14:creationId xmlns:p14="http://schemas.microsoft.com/office/powerpoint/2010/main" val="3264098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8CB531-F255-4948-8D98-C2CE6C007F00}"/>
              </a:ext>
            </a:extLst>
          </p:cNvPr>
          <p:cNvSpPr txBox="1"/>
          <p:nvPr userDrawn="1"/>
        </p:nvSpPr>
        <p:spPr>
          <a:xfrm>
            <a:off x="0" y="5372419"/>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dirty="0">
                <a:ln>
                  <a:noFill/>
                </a:ln>
                <a:solidFill>
                  <a:prstClr val="white">
                    <a:lumMod val="50000"/>
                  </a:prstClr>
                </a:solidFill>
                <a:effectLst/>
                <a:uLnTx/>
                <a:uFillTx/>
                <a:latin typeface="Calibri" panose="020F0502020204030204" pitchFamily="34" charset="0"/>
                <a:ea typeface="Arial" charset="0"/>
                <a:cs typeface="Calibri" panose="020F0502020204030204" pitchFamily="34" charset="0"/>
              </a:rPr>
              <a:t>Colorado Convention Center | October 27-30, 2019</a:t>
            </a:r>
          </a:p>
        </p:txBody>
      </p:sp>
      <p:pic>
        <p:nvPicPr>
          <p:cNvPr id="6" name="Picture 5">
            <a:extLst>
              <a:ext uri="{FF2B5EF4-FFF2-40B4-BE49-F238E27FC236}">
                <a16:creationId xmlns:a16="http://schemas.microsoft.com/office/drawing/2014/main" id="{E8C38F7C-E99E-7F41-8276-2D4A82AD20CB}"/>
              </a:ext>
            </a:extLst>
          </p:cNvPr>
          <p:cNvPicPr>
            <a:picLocks noChangeAspect="1"/>
          </p:cNvPicPr>
          <p:nvPr userDrawn="1"/>
        </p:nvPicPr>
        <p:blipFill>
          <a:blip r:embed="rId2"/>
          <a:stretch>
            <a:fillRect/>
          </a:stretch>
        </p:blipFill>
        <p:spPr>
          <a:xfrm>
            <a:off x="5304224" y="2288564"/>
            <a:ext cx="1583552" cy="2538269"/>
          </a:xfrm>
          <a:prstGeom prst="rect">
            <a:avLst/>
          </a:prstGeom>
        </p:spPr>
      </p:pic>
    </p:spTree>
    <p:extLst>
      <p:ext uri="{BB962C8B-B14F-4D97-AF65-F5344CB8AC3E}">
        <p14:creationId xmlns:p14="http://schemas.microsoft.com/office/powerpoint/2010/main" val="327320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7704811" cy="919373"/>
          </a:xfrm>
        </p:spPr>
        <p:txBody>
          <a:bodyPr/>
          <a:lstStyle/>
          <a:p>
            <a:r>
              <a:rPr lang="en-US" dirty="0"/>
              <a:t>Click to edit Master title style</a:t>
            </a:r>
          </a:p>
        </p:txBody>
      </p:sp>
      <p:sp>
        <p:nvSpPr>
          <p:cNvPr id="3" name="Content Placeholder 2"/>
          <p:cNvSpPr>
            <a:spLocks noGrp="1"/>
          </p:cNvSpPr>
          <p:nvPr>
            <p:ph idx="1"/>
          </p:nvPr>
        </p:nvSpPr>
        <p:spPr>
          <a:xfrm>
            <a:off x="590694" y="2377270"/>
            <a:ext cx="7704810"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8541952" y="1614615"/>
            <a:ext cx="3650048" cy="4712045"/>
          </a:xfrm>
        </p:spPr>
        <p:txBody>
          <a:bodyPr/>
          <a:lstStyle/>
          <a:p>
            <a:endParaRPr lang="en-US" dirty="0"/>
          </a:p>
        </p:txBody>
      </p:sp>
    </p:spTree>
    <p:extLst>
      <p:ext uri="{BB962C8B-B14F-4D97-AF65-F5344CB8AC3E}">
        <p14:creationId xmlns:p14="http://schemas.microsoft.com/office/powerpoint/2010/main" val="31201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9A6D77-F542-4B05-BF1D-D29C5A5AD505}"/>
              </a:ext>
            </a:extLst>
          </p:cNvPr>
          <p:cNvGrpSpPr/>
          <p:nvPr userDrawn="1"/>
        </p:nvGrpSpPr>
        <p:grpSpPr>
          <a:xfrm>
            <a:off x="0" y="0"/>
            <a:ext cx="12160516" cy="1403136"/>
            <a:chOff x="31484" y="2977044"/>
            <a:chExt cx="12160516" cy="1403136"/>
          </a:xfrm>
        </p:grpSpPr>
        <p:pic>
          <p:nvPicPr>
            <p:cNvPr id="4" name="Picture 3" descr="A close up of a sign&#10;&#10;Description automatically generated">
              <a:extLst>
                <a:ext uri="{FF2B5EF4-FFF2-40B4-BE49-F238E27FC236}">
                  <a16:creationId xmlns:a16="http://schemas.microsoft.com/office/drawing/2014/main" id="{CCF15165-E638-44B9-8213-42C4C48BD41A}"/>
                </a:ext>
              </a:extLst>
            </p:cNvPr>
            <p:cNvPicPr>
              <a:picLocks noChangeAspect="1"/>
            </p:cNvPicPr>
            <p:nvPr/>
          </p:nvPicPr>
          <p:blipFill>
            <a:blip r:embed="rId2"/>
            <a:stretch>
              <a:fillRect/>
            </a:stretch>
          </p:blipFill>
          <p:spPr>
            <a:xfrm>
              <a:off x="31484" y="2977044"/>
              <a:ext cx="12160516" cy="1403136"/>
            </a:xfrm>
            <a:prstGeom prst="rect">
              <a:avLst/>
            </a:prstGeom>
            <a:ln>
              <a:solidFill>
                <a:schemeClr val="accent1"/>
              </a:solidFill>
            </a:ln>
          </p:spPr>
        </p:pic>
        <p:sp>
          <p:nvSpPr>
            <p:cNvPr id="5" name="TextBox 4">
              <a:extLst>
                <a:ext uri="{FF2B5EF4-FFF2-40B4-BE49-F238E27FC236}">
                  <a16:creationId xmlns:a16="http://schemas.microsoft.com/office/drawing/2014/main" id="{A6D1F6D6-1DDD-43AA-8B99-36CC243A53E8}"/>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6" name="Picture 5" descr="Graphical user interface&#10;&#10;Description automatically generated">
              <a:extLst>
                <a:ext uri="{FF2B5EF4-FFF2-40B4-BE49-F238E27FC236}">
                  <a16:creationId xmlns:a16="http://schemas.microsoft.com/office/drawing/2014/main" id="{E37EC4B0-BF32-4C5D-9A58-59614017FDE8}"/>
                </a:ext>
              </a:extLst>
            </p:cNvPr>
            <p:cNvPicPr>
              <a:picLocks noChangeAspect="1"/>
            </p:cNvPicPr>
            <p:nvPr/>
          </p:nvPicPr>
          <p:blipFill rotWithShape="1">
            <a:blip r:embed="rId3">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3437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88750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10996291" cy="919373"/>
          </a:xfrm>
        </p:spPr>
        <p:txBody>
          <a:bodyPr/>
          <a:lstStyle/>
          <a:p>
            <a:r>
              <a:rPr lang="en-US" dirty="0"/>
              <a:t>Click to edit Master title style</a:t>
            </a:r>
          </a:p>
        </p:txBody>
      </p:sp>
      <p:sp>
        <p:nvSpPr>
          <p:cNvPr id="3" name="Content Placeholder 2"/>
          <p:cNvSpPr>
            <a:spLocks noGrp="1"/>
          </p:cNvSpPr>
          <p:nvPr>
            <p:ph idx="1"/>
          </p:nvPr>
        </p:nvSpPr>
        <p:spPr>
          <a:xfrm>
            <a:off x="590694" y="2377270"/>
            <a:ext cx="10996290"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9824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37909"/>
            <a:ext cx="9144000" cy="2387600"/>
          </a:xfrm>
        </p:spPr>
        <p:txBody>
          <a:bodyPr anchor="b">
            <a:normAutofit/>
          </a:bodyPr>
          <a:lstStyle>
            <a:lvl1pPr algn="ctr">
              <a:defRPr sz="6000" spc="-100" baseline="0"/>
            </a:lvl1pPr>
          </a:lstStyle>
          <a:p>
            <a:r>
              <a:rPr lang="en-US" dirty="0"/>
              <a:t>Click to edit Master title style</a:t>
            </a:r>
          </a:p>
        </p:txBody>
      </p:sp>
      <p:sp>
        <p:nvSpPr>
          <p:cNvPr id="3" name="Subtitle 2"/>
          <p:cNvSpPr>
            <a:spLocks noGrp="1"/>
          </p:cNvSpPr>
          <p:nvPr>
            <p:ph type="subTitle" idx="1"/>
          </p:nvPr>
        </p:nvSpPr>
        <p:spPr>
          <a:xfrm>
            <a:off x="1524000" y="4417584"/>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0807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with Right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984" y="2037432"/>
            <a:ext cx="7661520"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8541952" y="1495109"/>
            <a:ext cx="3650048" cy="4508189"/>
          </a:xfrm>
        </p:spPr>
        <p:txBody>
          <a:bodyPr/>
          <a:lstStyle>
            <a:lvl1pPr marL="0" indent="0">
              <a:buNone/>
              <a:defRPr/>
            </a:lvl1pPr>
          </a:lstStyle>
          <a:p>
            <a:endParaRPr lang="en-US" dirty="0"/>
          </a:p>
        </p:txBody>
      </p:sp>
      <p:sp>
        <p:nvSpPr>
          <p:cNvPr id="8" name="Title 1">
            <a:extLst>
              <a:ext uri="{FF2B5EF4-FFF2-40B4-BE49-F238E27FC236}">
                <a16:creationId xmlns:a16="http://schemas.microsoft.com/office/drawing/2014/main" id="{DB95EE1C-8CF9-DA4B-915F-378A8C8622F8}"/>
              </a:ext>
            </a:extLst>
          </p:cNvPr>
          <p:cNvSpPr>
            <a:spLocks noGrp="1"/>
          </p:cNvSpPr>
          <p:nvPr>
            <p:ph type="title"/>
          </p:nvPr>
        </p:nvSpPr>
        <p:spPr>
          <a:xfrm>
            <a:off x="633984" y="1113330"/>
            <a:ext cx="7661520" cy="919373"/>
          </a:xfrm>
        </p:spPr>
        <p:txBody>
          <a:bodyPr/>
          <a:lstStyle/>
          <a:p>
            <a:r>
              <a:rPr lang="en-US" dirty="0"/>
              <a:t>Click to edit</a:t>
            </a:r>
          </a:p>
        </p:txBody>
      </p:sp>
    </p:spTree>
    <p:extLst>
      <p:ext uri="{BB962C8B-B14F-4D97-AF65-F5344CB8AC3E}">
        <p14:creationId xmlns:p14="http://schemas.microsoft.com/office/powerpoint/2010/main" val="31046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10996291" cy="919373"/>
          </a:xfrm>
        </p:spPr>
        <p:txBody>
          <a:bodyPr/>
          <a:lstStyle/>
          <a:p>
            <a:r>
              <a:rPr lang="en-US" dirty="0"/>
              <a:t>Click to edit Master title style</a:t>
            </a:r>
          </a:p>
        </p:txBody>
      </p:sp>
      <p:sp>
        <p:nvSpPr>
          <p:cNvPr id="3" name="Content Placeholder 2"/>
          <p:cNvSpPr>
            <a:spLocks noGrp="1"/>
          </p:cNvSpPr>
          <p:nvPr>
            <p:ph idx="1"/>
          </p:nvPr>
        </p:nvSpPr>
        <p:spPr>
          <a:xfrm>
            <a:off x="590694" y="2377270"/>
            <a:ext cx="10996290"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884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Headline and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9FCF-469A-B84D-9EBA-E127B5C28C4B}"/>
              </a:ext>
            </a:extLst>
          </p:cNvPr>
          <p:cNvSpPr>
            <a:spLocks noGrp="1"/>
          </p:cNvSpPr>
          <p:nvPr>
            <p:ph type="title"/>
          </p:nvPr>
        </p:nvSpPr>
        <p:spPr/>
        <p:txBody>
          <a:bodyPr/>
          <a:lstStyle/>
          <a:p>
            <a:r>
              <a:rPr lang="en-US" dirty="0"/>
              <a:t>Click to edit</a:t>
            </a:r>
          </a:p>
        </p:txBody>
      </p:sp>
      <p:sp>
        <p:nvSpPr>
          <p:cNvPr id="3" name="Content Placeholder 2">
            <a:extLst>
              <a:ext uri="{FF2B5EF4-FFF2-40B4-BE49-F238E27FC236}">
                <a16:creationId xmlns:a16="http://schemas.microsoft.com/office/drawing/2014/main" id="{2CC937A7-EEF6-034E-AA54-220269CC7582}"/>
              </a:ext>
            </a:extLst>
          </p:cNvPr>
          <p:cNvSpPr>
            <a:spLocks noGrp="1"/>
          </p:cNvSpPr>
          <p:nvPr>
            <p:ph idx="1" hasCustomPrompt="1"/>
          </p:nvPr>
        </p:nvSpPr>
        <p:spPr>
          <a:xfrm>
            <a:off x="633984" y="2031336"/>
            <a:ext cx="10916424"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552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Photo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1A202-6DBB-E144-B802-2B638DFA54E1}"/>
              </a:ext>
            </a:extLst>
          </p:cNvPr>
          <p:cNvPicPr>
            <a:picLocks noChangeAspect="1"/>
          </p:cNvPicPr>
          <p:nvPr userDrawn="1"/>
        </p:nvPicPr>
        <p:blipFill rotWithShape="1">
          <a:blip r:embed="rId2"/>
          <a:srcRect t="3242" b="28739"/>
          <a:stretch/>
        </p:blipFill>
        <p:spPr>
          <a:xfrm>
            <a:off x="0" y="1381383"/>
            <a:ext cx="12192000" cy="2711395"/>
          </a:xfrm>
          <a:prstGeom prst="rect">
            <a:avLst/>
          </a:prstGeom>
        </p:spPr>
      </p:pic>
      <p:sp>
        <p:nvSpPr>
          <p:cNvPr id="9" name="TextBox 8"/>
          <p:cNvSpPr txBox="1"/>
          <p:nvPr userDrawn="1"/>
        </p:nvSpPr>
        <p:spPr>
          <a:xfrm>
            <a:off x="5545370" y="635479"/>
            <a:ext cx="6276434" cy="338554"/>
          </a:xfrm>
          <a:prstGeom prst="rect">
            <a:avLst/>
          </a:prstGeom>
          <a:noFill/>
        </p:spPr>
        <p:txBody>
          <a:bodyPr wrap="square" rtlCol="0">
            <a:spAutoFit/>
          </a:bodyPr>
          <a:lstStyle/>
          <a:p>
            <a:pPr algn="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Colorado </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Convention</a:t>
            </a: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 Center</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 | October 27-30, 2019</a:t>
            </a:r>
            <a:endParaRPr lang="en-US" sz="1600" spc="200" dirty="0">
              <a:solidFill>
                <a:schemeClr val="bg1">
                  <a:lumMod val="50000"/>
                </a:schemeClr>
              </a:solidFill>
              <a:latin typeface="Calibri" panose="020F0502020204030204" pitchFamily="34" charset="0"/>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F04B9079-4C80-544B-8DEF-64D6B67DC0A6}"/>
              </a:ext>
            </a:extLst>
          </p:cNvPr>
          <p:cNvPicPr>
            <a:picLocks noChangeAspect="1"/>
          </p:cNvPicPr>
          <p:nvPr userDrawn="1"/>
        </p:nvPicPr>
        <p:blipFill>
          <a:blip r:embed="rId3"/>
          <a:stretch>
            <a:fillRect/>
          </a:stretch>
        </p:blipFill>
        <p:spPr>
          <a:xfrm>
            <a:off x="445272" y="4028643"/>
            <a:ext cx="5774181" cy="1855324"/>
          </a:xfrm>
          <a:prstGeom prst="rect">
            <a:avLst/>
          </a:prstGeom>
        </p:spPr>
      </p:pic>
    </p:spTree>
    <p:extLst>
      <p:ext uri="{BB962C8B-B14F-4D97-AF65-F5344CB8AC3E}">
        <p14:creationId xmlns:p14="http://schemas.microsoft.com/office/powerpoint/2010/main" val="1775030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8CB531-F255-4948-8D98-C2CE6C007F00}"/>
              </a:ext>
            </a:extLst>
          </p:cNvPr>
          <p:cNvSpPr txBox="1"/>
          <p:nvPr userDrawn="1"/>
        </p:nvSpPr>
        <p:spPr>
          <a:xfrm>
            <a:off x="0" y="5372419"/>
            <a:ext cx="12192000" cy="338554"/>
          </a:xfrm>
          <a:prstGeom prst="rect">
            <a:avLst/>
          </a:prstGeom>
          <a:noFill/>
        </p:spPr>
        <p:txBody>
          <a:bodyPr wrap="square" rtlCol="0">
            <a:spAutoFit/>
          </a:bodyPr>
          <a:lstStyle/>
          <a:p>
            <a:pPr algn="ct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Colorado </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Convention</a:t>
            </a: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 Center</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 | October 27-30, 2019</a:t>
            </a:r>
            <a:endParaRPr lang="en-US" sz="1600" spc="200" dirty="0">
              <a:solidFill>
                <a:schemeClr val="bg1">
                  <a:lumMod val="50000"/>
                </a:schemeClr>
              </a:solidFill>
              <a:latin typeface="Calibri" panose="020F0502020204030204" pitchFamily="34" charset="0"/>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E8C38F7C-E99E-7F41-8276-2D4A82AD20CB}"/>
              </a:ext>
            </a:extLst>
          </p:cNvPr>
          <p:cNvPicPr>
            <a:picLocks noChangeAspect="1"/>
          </p:cNvPicPr>
          <p:nvPr userDrawn="1"/>
        </p:nvPicPr>
        <p:blipFill>
          <a:blip r:embed="rId2"/>
          <a:stretch>
            <a:fillRect/>
          </a:stretch>
        </p:blipFill>
        <p:spPr>
          <a:xfrm>
            <a:off x="5304224" y="2288564"/>
            <a:ext cx="1583552" cy="2538269"/>
          </a:xfrm>
          <a:prstGeom prst="rect">
            <a:avLst/>
          </a:prstGeom>
        </p:spPr>
      </p:pic>
    </p:spTree>
    <p:extLst>
      <p:ext uri="{BB962C8B-B14F-4D97-AF65-F5344CB8AC3E}">
        <p14:creationId xmlns:p14="http://schemas.microsoft.com/office/powerpoint/2010/main" val="3440676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Photo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1A202-6DBB-E144-B802-2B638DFA54E1}"/>
              </a:ext>
            </a:extLst>
          </p:cNvPr>
          <p:cNvPicPr>
            <a:picLocks noChangeAspect="1"/>
          </p:cNvPicPr>
          <p:nvPr userDrawn="1"/>
        </p:nvPicPr>
        <p:blipFill rotWithShape="1">
          <a:blip r:embed="rId2"/>
          <a:srcRect t="3242" b="28739"/>
          <a:stretch/>
        </p:blipFill>
        <p:spPr>
          <a:xfrm>
            <a:off x="0" y="1381383"/>
            <a:ext cx="12192000" cy="2711395"/>
          </a:xfrm>
          <a:prstGeom prst="rect">
            <a:avLst/>
          </a:prstGeom>
        </p:spPr>
      </p:pic>
      <p:sp>
        <p:nvSpPr>
          <p:cNvPr id="9" name="TextBox 8"/>
          <p:cNvSpPr txBox="1"/>
          <p:nvPr userDrawn="1"/>
        </p:nvSpPr>
        <p:spPr>
          <a:xfrm>
            <a:off x="5545370" y="635479"/>
            <a:ext cx="6276434" cy="338554"/>
          </a:xfrm>
          <a:prstGeom prst="rect">
            <a:avLst/>
          </a:prstGeom>
          <a:noFill/>
        </p:spPr>
        <p:txBody>
          <a:bodyPr wrap="square" rtlCol="0">
            <a:spAutoFit/>
          </a:bodyPr>
          <a:lstStyle/>
          <a:p>
            <a:pPr algn="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Colorado </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Convention</a:t>
            </a: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 Center</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 | October 27-30, 2019</a:t>
            </a:r>
            <a:endParaRPr lang="en-US" sz="1600" spc="200" dirty="0">
              <a:solidFill>
                <a:schemeClr val="bg1">
                  <a:lumMod val="50000"/>
                </a:schemeClr>
              </a:solidFill>
              <a:latin typeface="Calibri" panose="020F0502020204030204" pitchFamily="34" charset="0"/>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F04B9079-4C80-544B-8DEF-64D6B67DC0A6}"/>
              </a:ext>
            </a:extLst>
          </p:cNvPr>
          <p:cNvPicPr>
            <a:picLocks noChangeAspect="1"/>
          </p:cNvPicPr>
          <p:nvPr userDrawn="1"/>
        </p:nvPicPr>
        <p:blipFill>
          <a:blip r:embed="rId3"/>
          <a:stretch>
            <a:fillRect/>
          </a:stretch>
        </p:blipFill>
        <p:spPr>
          <a:xfrm>
            <a:off x="445272" y="4028643"/>
            <a:ext cx="5774181" cy="1855324"/>
          </a:xfrm>
          <a:prstGeom prst="rect">
            <a:avLst/>
          </a:prstGeom>
        </p:spPr>
      </p:pic>
    </p:spTree>
    <p:extLst>
      <p:ext uri="{BB962C8B-B14F-4D97-AF65-F5344CB8AC3E}">
        <p14:creationId xmlns:p14="http://schemas.microsoft.com/office/powerpoint/2010/main" val="434459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8CB531-F255-4948-8D98-C2CE6C007F00}"/>
              </a:ext>
            </a:extLst>
          </p:cNvPr>
          <p:cNvSpPr txBox="1"/>
          <p:nvPr userDrawn="1"/>
        </p:nvSpPr>
        <p:spPr>
          <a:xfrm>
            <a:off x="0" y="5372419"/>
            <a:ext cx="12192000" cy="338554"/>
          </a:xfrm>
          <a:prstGeom prst="rect">
            <a:avLst/>
          </a:prstGeom>
          <a:noFill/>
        </p:spPr>
        <p:txBody>
          <a:bodyPr wrap="square" rtlCol="0">
            <a:spAutoFit/>
          </a:bodyPr>
          <a:lstStyle/>
          <a:p>
            <a:pPr algn="ct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Colorado </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Convention</a:t>
            </a:r>
            <a:r>
              <a:rPr lang="en-US" sz="1600" spc="200" dirty="0">
                <a:solidFill>
                  <a:schemeClr val="bg1">
                    <a:lumMod val="50000"/>
                  </a:schemeClr>
                </a:solidFill>
                <a:latin typeface="Calibri" panose="020F0502020204030204" pitchFamily="34" charset="0"/>
                <a:ea typeface="Arial" charset="0"/>
                <a:cs typeface="Calibri" panose="020F0502020204030204" pitchFamily="34" charset="0"/>
              </a:rPr>
              <a:t> Center</a:t>
            </a:r>
            <a:r>
              <a:rPr lang="en-US" sz="1600" spc="200" baseline="0" dirty="0">
                <a:solidFill>
                  <a:schemeClr val="bg1">
                    <a:lumMod val="50000"/>
                  </a:schemeClr>
                </a:solidFill>
                <a:latin typeface="Calibri" panose="020F0502020204030204" pitchFamily="34" charset="0"/>
                <a:ea typeface="Arial" charset="0"/>
                <a:cs typeface="Calibri" panose="020F0502020204030204" pitchFamily="34" charset="0"/>
              </a:rPr>
              <a:t> | October 27-30, 2019</a:t>
            </a:r>
            <a:endParaRPr lang="en-US" sz="1600" spc="200" dirty="0">
              <a:solidFill>
                <a:schemeClr val="bg1">
                  <a:lumMod val="50000"/>
                </a:schemeClr>
              </a:solidFill>
              <a:latin typeface="Calibri" panose="020F0502020204030204" pitchFamily="34" charset="0"/>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E8C38F7C-E99E-7F41-8276-2D4A82AD20CB}"/>
              </a:ext>
            </a:extLst>
          </p:cNvPr>
          <p:cNvPicPr>
            <a:picLocks noChangeAspect="1"/>
          </p:cNvPicPr>
          <p:nvPr userDrawn="1"/>
        </p:nvPicPr>
        <p:blipFill>
          <a:blip r:embed="rId2"/>
          <a:stretch>
            <a:fillRect/>
          </a:stretch>
        </p:blipFill>
        <p:spPr>
          <a:xfrm>
            <a:off x="5304224" y="2288564"/>
            <a:ext cx="1583552" cy="253826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3984" y="1542333"/>
            <a:ext cx="10953000" cy="2001696"/>
          </a:xfrm>
        </p:spPr>
        <p:txBody>
          <a:bodyPr anchor="b">
            <a:normAutofit/>
          </a:bodyPr>
          <a:lstStyle>
            <a:lvl1pPr algn="ctr">
              <a:defRPr sz="6000" spc="-100" baseline="0"/>
            </a:lvl1pPr>
          </a:lstStyle>
          <a:p>
            <a:r>
              <a:rPr lang="en-US" dirty="0"/>
              <a:t>Click to edit</a:t>
            </a:r>
          </a:p>
        </p:txBody>
      </p:sp>
      <p:sp>
        <p:nvSpPr>
          <p:cNvPr id="3" name="Subtitle 2"/>
          <p:cNvSpPr>
            <a:spLocks noGrp="1"/>
          </p:cNvSpPr>
          <p:nvPr>
            <p:ph type="subTitle" idx="1"/>
          </p:nvPr>
        </p:nvSpPr>
        <p:spPr>
          <a:xfrm>
            <a:off x="633984" y="3807984"/>
            <a:ext cx="10953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1379539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ic Headline and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9FCF-469A-B84D-9EBA-E127B5C28C4B}"/>
              </a:ext>
            </a:extLst>
          </p:cNvPr>
          <p:cNvSpPr>
            <a:spLocks noGrp="1"/>
          </p:cNvSpPr>
          <p:nvPr>
            <p:ph type="title"/>
          </p:nvPr>
        </p:nvSpPr>
        <p:spPr/>
        <p:txBody>
          <a:bodyPr/>
          <a:lstStyle/>
          <a:p>
            <a:r>
              <a:rPr lang="en-US" dirty="0"/>
              <a:t>Click to edit</a:t>
            </a:r>
          </a:p>
        </p:txBody>
      </p:sp>
      <p:sp>
        <p:nvSpPr>
          <p:cNvPr id="3" name="Content Placeholder 2">
            <a:extLst>
              <a:ext uri="{FF2B5EF4-FFF2-40B4-BE49-F238E27FC236}">
                <a16:creationId xmlns:a16="http://schemas.microsoft.com/office/drawing/2014/main" id="{2CC937A7-EEF6-034E-AA54-220269CC7582}"/>
              </a:ext>
            </a:extLst>
          </p:cNvPr>
          <p:cNvSpPr>
            <a:spLocks noGrp="1"/>
          </p:cNvSpPr>
          <p:nvPr>
            <p:ph idx="1"/>
          </p:nvPr>
        </p:nvSpPr>
        <p:spPr>
          <a:xfrm>
            <a:off x="633984" y="2031336"/>
            <a:ext cx="10916424" cy="3965867"/>
          </a:xfrm>
        </p:spPr>
        <p:txBody>
          <a:bodyPr/>
          <a:lstStyle>
            <a:lvl5pPr>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2322138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Headline and Copy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E85A77-DC53-4D54-82B4-BE032286164C}"/>
              </a:ext>
            </a:extLst>
          </p:cNvPr>
          <p:cNvPicPr>
            <a:picLocks noChangeAspect="1"/>
          </p:cNvPicPr>
          <p:nvPr userDrawn="1"/>
        </p:nvPicPr>
        <p:blipFill rotWithShape="1">
          <a:blip r:embed="rId2"/>
          <a:srcRect t="11874"/>
          <a:stretch/>
        </p:blipFill>
        <p:spPr>
          <a:xfrm>
            <a:off x="0" y="814284"/>
            <a:ext cx="12192000" cy="6043716"/>
          </a:xfrm>
          <a:prstGeom prst="rect">
            <a:avLst/>
          </a:prstGeom>
        </p:spPr>
      </p:pic>
      <p:sp>
        <p:nvSpPr>
          <p:cNvPr id="2" name="Title 1">
            <a:extLst>
              <a:ext uri="{FF2B5EF4-FFF2-40B4-BE49-F238E27FC236}">
                <a16:creationId xmlns:a16="http://schemas.microsoft.com/office/drawing/2014/main" id="{892E9FCF-469A-B84D-9EBA-E127B5C28C4B}"/>
              </a:ext>
            </a:extLst>
          </p:cNvPr>
          <p:cNvSpPr>
            <a:spLocks noGrp="1"/>
          </p:cNvSpPr>
          <p:nvPr>
            <p:ph type="title"/>
          </p:nvPr>
        </p:nvSpPr>
        <p:spPr/>
        <p:txBody>
          <a:bodyPr/>
          <a:lstStyle>
            <a:lvl1pPr>
              <a:defRPr>
                <a:solidFill>
                  <a:schemeClr val="bg1"/>
                </a:solidFill>
              </a:defRPr>
            </a:lvl1pPr>
          </a:lstStyle>
          <a:p>
            <a:r>
              <a:rPr lang="en-US" dirty="0"/>
              <a:t>Click to edit</a:t>
            </a:r>
          </a:p>
        </p:txBody>
      </p:sp>
      <p:sp>
        <p:nvSpPr>
          <p:cNvPr id="3" name="Content Placeholder 2">
            <a:extLst>
              <a:ext uri="{FF2B5EF4-FFF2-40B4-BE49-F238E27FC236}">
                <a16:creationId xmlns:a16="http://schemas.microsoft.com/office/drawing/2014/main" id="{2CC937A7-EEF6-034E-AA54-220269CC7582}"/>
              </a:ext>
            </a:extLst>
          </p:cNvPr>
          <p:cNvSpPr>
            <a:spLocks noGrp="1"/>
          </p:cNvSpPr>
          <p:nvPr>
            <p:ph idx="1"/>
          </p:nvPr>
        </p:nvSpPr>
        <p:spPr>
          <a:xfrm>
            <a:off x="631537" y="2031336"/>
            <a:ext cx="10916424" cy="3965867"/>
          </a:xfrm>
        </p:spPr>
        <p:txBody>
          <a:bodyPr/>
          <a:lstStyle>
            <a:lvl1pPr marL="228600" indent="-228600">
              <a:buFontTx/>
              <a:buBlip>
                <a:blip r:embed="rId3"/>
              </a:buBlip>
              <a:defRPr>
                <a:solidFill>
                  <a:schemeClr val="bg1"/>
                </a:solidFill>
              </a:defRPr>
            </a:lvl1pPr>
            <a:lvl2pPr marL="685800" indent="-228600">
              <a:buFontTx/>
              <a:buBlip>
                <a:blip r:embed="rId4"/>
              </a:buBlip>
              <a:defRPr>
                <a:solidFill>
                  <a:schemeClr val="bg1"/>
                </a:solidFill>
              </a:defRPr>
            </a:lvl2pPr>
            <a:lvl3pPr marL="1143000" indent="-228600">
              <a:buFontTx/>
              <a:buBlip>
                <a:blip r:embed="rId4"/>
              </a:buBlip>
              <a:defRPr>
                <a:solidFill>
                  <a:schemeClr val="bg1"/>
                </a:solidFill>
              </a:defRPr>
            </a:lvl3pPr>
            <a:lvl4pPr marL="1600200" indent="-228600">
              <a:buFontTx/>
              <a:buBlip>
                <a:blip r:embed="rId4"/>
              </a:buBlip>
              <a:defRPr>
                <a:solidFill>
                  <a:schemeClr val="bg1"/>
                </a:solidFill>
              </a:defRPr>
            </a:lvl4pPr>
            <a:lvl5pPr marL="2057400" indent="-228600">
              <a:buFontTx/>
              <a:buBlip>
                <a:blip r:embed="rId4"/>
              </a:buBlip>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             </a:t>
            </a:r>
          </a:p>
        </p:txBody>
      </p:sp>
      <p:cxnSp>
        <p:nvCxnSpPr>
          <p:cNvPr id="9" name="Straight Connector 8">
            <a:extLst>
              <a:ext uri="{FF2B5EF4-FFF2-40B4-BE49-F238E27FC236}">
                <a16:creationId xmlns:a16="http://schemas.microsoft.com/office/drawing/2014/main" id="{BC4726BC-E870-4A80-93FD-FCAA2C552903}"/>
              </a:ext>
            </a:extLst>
          </p:cNvPr>
          <p:cNvCxnSpPr/>
          <p:nvPr userDrawn="1"/>
        </p:nvCxnSpPr>
        <p:spPr>
          <a:xfrm>
            <a:off x="0" y="814284"/>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739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984" y="2036065"/>
            <a:ext cx="5370576"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hasCustomPrompt="1"/>
          </p:nvPr>
        </p:nvSpPr>
        <p:spPr>
          <a:xfrm>
            <a:off x="6242304" y="2036065"/>
            <a:ext cx="5352288"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A87E033-83DF-F045-8615-AB5BD86AE620}"/>
              </a:ext>
            </a:extLst>
          </p:cNvPr>
          <p:cNvSpPr>
            <a:spLocks noGrp="1"/>
          </p:cNvSpPr>
          <p:nvPr>
            <p:ph type="title"/>
          </p:nvPr>
        </p:nvSpPr>
        <p:spPr>
          <a:xfrm>
            <a:off x="633984" y="1111963"/>
            <a:ext cx="10960608" cy="919373"/>
          </a:xfrm>
        </p:spPr>
        <p:txBody>
          <a:bodyPr/>
          <a:lstStyle/>
          <a:p>
            <a:r>
              <a:rPr lang="en-US" dirty="0"/>
              <a:t>Click to edit</a:t>
            </a:r>
          </a:p>
        </p:txBody>
      </p:sp>
    </p:spTree>
    <p:extLst>
      <p:ext uri="{BB962C8B-B14F-4D97-AF65-F5344CB8AC3E}">
        <p14:creationId xmlns:p14="http://schemas.microsoft.com/office/powerpoint/2010/main" val="3426534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FF5B379-5628-4027-848E-1C1CB82A372D}"/>
              </a:ext>
            </a:extLst>
          </p:cNvPr>
          <p:cNvPicPr>
            <a:picLocks noChangeAspect="1"/>
          </p:cNvPicPr>
          <p:nvPr userDrawn="1"/>
        </p:nvPicPr>
        <p:blipFill rotWithShape="1">
          <a:blip r:embed="rId2"/>
          <a:srcRect t="11874"/>
          <a:stretch/>
        </p:blipFill>
        <p:spPr>
          <a:xfrm>
            <a:off x="0" y="814284"/>
            <a:ext cx="12192000" cy="6043716"/>
          </a:xfrm>
          <a:prstGeom prst="rect">
            <a:avLst/>
          </a:prstGeom>
        </p:spPr>
      </p:pic>
      <p:sp>
        <p:nvSpPr>
          <p:cNvPr id="12" name="Rectangle 11">
            <a:extLst>
              <a:ext uri="{FF2B5EF4-FFF2-40B4-BE49-F238E27FC236}">
                <a16:creationId xmlns:a16="http://schemas.microsoft.com/office/drawing/2014/main" id="{58CD041A-7539-4492-A74B-B04D242812C0}"/>
              </a:ext>
            </a:extLst>
          </p:cNvPr>
          <p:cNvSpPr/>
          <p:nvPr userDrawn="1"/>
        </p:nvSpPr>
        <p:spPr>
          <a:xfrm>
            <a:off x="6544986" y="2526198"/>
            <a:ext cx="4648135" cy="3414375"/>
          </a:xfrm>
          <a:prstGeom prst="rect">
            <a:avLst/>
          </a:prstGeom>
          <a:solidFill>
            <a:schemeClr val="bg1"/>
          </a:solidFill>
          <a:ln>
            <a:noFill/>
          </a:ln>
          <a:effectLst>
            <a:outerShdw blurRad="215900" dist="38100" dir="10800000" algn="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Rectangle 8">
            <a:extLst>
              <a:ext uri="{FF2B5EF4-FFF2-40B4-BE49-F238E27FC236}">
                <a16:creationId xmlns:a16="http://schemas.microsoft.com/office/drawing/2014/main" id="{387434FE-AB25-4936-8A0E-79628106BA52}"/>
              </a:ext>
            </a:extLst>
          </p:cNvPr>
          <p:cNvSpPr/>
          <p:nvPr userDrawn="1"/>
        </p:nvSpPr>
        <p:spPr>
          <a:xfrm>
            <a:off x="1076421" y="2519326"/>
            <a:ext cx="4648135" cy="3414375"/>
          </a:xfrm>
          <a:prstGeom prst="rect">
            <a:avLst/>
          </a:prstGeom>
          <a:solidFill>
            <a:schemeClr val="bg1"/>
          </a:solidFill>
          <a:ln>
            <a:noFill/>
          </a:ln>
          <a:effectLst>
            <a:outerShdw blurRad="215900" dist="38100" dir="10800000" algn="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CAEB172B-5EBF-4A96-AFF4-470C2DB1B1DA}"/>
              </a:ext>
            </a:extLst>
          </p:cNvPr>
          <p:cNvCxnSpPr/>
          <p:nvPr userDrawn="1"/>
        </p:nvCxnSpPr>
        <p:spPr>
          <a:xfrm>
            <a:off x="0" y="814284"/>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0B90BFE-272B-4DFE-B127-86B38A98DBD0}"/>
              </a:ext>
            </a:extLst>
          </p:cNvPr>
          <p:cNvPicPr>
            <a:picLocks noChangeAspect="1"/>
          </p:cNvPicPr>
          <p:nvPr userDrawn="1"/>
        </p:nvPicPr>
        <p:blipFill rotWithShape="1">
          <a:blip r:embed="rId3">
            <a:alphaModFix amt="40000"/>
          </a:blip>
          <a:srcRect l="11089" t="36161" r="51342" b="14879"/>
          <a:stretch/>
        </p:blipFill>
        <p:spPr>
          <a:xfrm>
            <a:off x="1076421" y="2526198"/>
            <a:ext cx="4648134" cy="3407502"/>
          </a:xfrm>
          <a:prstGeom prst="rect">
            <a:avLst/>
          </a:prstGeom>
        </p:spPr>
      </p:pic>
      <p:sp>
        <p:nvSpPr>
          <p:cNvPr id="3" name="Content Placeholder 2"/>
          <p:cNvSpPr>
            <a:spLocks noGrp="1"/>
          </p:cNvSpPr>
          <p:nvPr>
            <p:ph idx="1"/>
          </p:nvPr>
        </p:nvSpPr>
        <p:spPr>
          <a:xfrm>
            <a:off x="1250004" y="2720735"/>
            <a:ext cx="4246124" cy="3025302"/>
          </a:xfrm>
        </p:spPr>
        <p:txBody>
          <a:bodyPr anchor="ctr" anchorCtr="0"/>
          <a:lstStyle>
            <a:lvl1pPr marL="0" indent="0" algn="ctr">
              <a:buFontTx/>
              <a:buNone/>
              <a:defRPr/>
            </a:lvl1pPr>
          </a:lstStyle>
          <a:p>
            <a:pPr lvl="0"/>
            <a:r>
              <a:rPr lang="en-US" dirty="0"/>
              <a:t>Click to edit</a:t>
            </a:r>
          </a:p>
        </p:txBody>
      </p:sp>
      <p:pic>
        <p:nvPicPr>
          <p:cNvPr id="15" name="Picture 14">
            <a:extLst>
              <a:ext uri="{FF2B5EF4-FFF2-40B4-BE49-F238E27FC236}">
                <a16:creationId xmlns:a16="http://schemas.microsoft.com/office/drawing/2014/main" id="{1A62914D-25D1-4BB4-882A-A79DB3E6754C}"/>
              </a:ext>
            </a:extLst>
          </p:cNvPr>
          <p:cNvPicPr>
            <a:picLocks noChangeAspect="1"/>
          </p:cNvPicPr>
          <p:nvPr userDrawn="1"/>
        </p:nvPicPr>
        <p:blipFill rotWithShape="1">
          <a:blip r:embed="rId3">
            <a:alphaModFix amt="40000"/>
          </a:blip>
          <a:srcRect l="55289" t="36161" r="7142" b="14879"/>
          <a:stretch/>
        </p:blipFill>
        <p:spPr>
          <a:xfrm>
            <a:off x="6544986" y="2519325"/>
            <a:ext cx="4648134" cy="3407502"/>
          </a:xfrm>
          <a:prstGeom prst="rect">
            <a:avLst/>
          </a:prstGeom>
        </p:spPr>
      </p:pic>
      <p:sp>
        <p:nvSpPr>
          <p:cNvPr id="6" name="Content Placeholder 2"/>
          <p:cNvSpPr>
            <a:spLocks noGrp="1"/>
          </p:cNvSpPr>
          <p:nvPr>
            <p:ph idx="10"/>
          </p:nvPr>
        </p:nvSpPr>
        <p:spPr>
          <a:xfrm>
            <a:off x="6734136" y="2704187"/>
            <a:ext cx="4269836" cy="3041850"/>
          </a:xfrm>
        </p:spPr>
        <p:txBody>
          <a:bodyPr anchor="ctr" anchorCtr="0"/>
          <a:lstStyle>
            <a:lvl1pPr marL="0" indent="0" algn="ctr">
              <a:buFontTx/>
              <a:buNone/>
              <a:defRPr/>
            </a:lvl1pPr>
          </a:lstStyle>
          <a:p>
            <a:pPr lvl="0"/>
            <a:r>
              <a:rPr lang="en-US" dirty="0"/>
              <a:t>Click to edit</a:t>
            </a:r>
          </a:p>
        </p:txBody>
      </p:sp>
      <p:sp>
        <p:nvSpPr>
          <p:cNvPr id="7" name="Title 1">
            <a:extLst>
              <a:ext uri="{FF2B5EF4-FFF2-40B4-BE49-F238E27FC236}">
                <a16:creationId xmlns:a16="http://schemas.microsoft.com/office/drawing/2014/main" id="{2A87E033-83DF-F045-8615-AB5BD86AE620}"/>
              </a:ext>
            </a:extLst>
          </p:cNvPr>
          <p:cNvSpPr>
            <a:spLocks noGrp="1"/>
          </p:cNvSpPr>
          <p:nvPr>
            <p:ph type="title"/>
          </p:nvPr>
        </p:nvSpPr>
        <p:spPr>
          <a:xfrm>
            <a:off x="633984" y="1111963"/>
            <a:ext cx="10960608" cy="919373"/>
          </a:xfrm>
        </p:spPr>
        <p:txBody>
          <a:bodyPr/>
          <a:lstStyle>
            <a:lvl1pPr algn="ctr">
              <a:defRPr>
                <a:solidFill>
                  <a:schemeClr val="bg1"/>
                </a:solidFill>
              </a:defRPr>
            </a:lvl1pPr>
          </a:lstStyle>
          <a:p>
            <a:r>
              <a:rPr lang="en-US" dirty="0"/>
              <a:t>Click to edit</a:t>
            </a:r>
          </a:p>
        </p:txBody>
      </p:sp>
    </p:spTree>
    <p:extLst>
      <p:ext uri="{BB962C8B-B14F-4D97-AF65-F5344CB8AC3E}">
        <p14:creationId xmlns:p14="http://schemas.microsoft.com/office/powerpoint/2010/main" val="3194468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10996291" cy="919373"/>
          </a:xfrm>
        </p:spPr>
        <p:txBody>
          <a:bodyPr/>
          <a:lstStyle/>
          <a:p>
            <a:r>
              <a:rPr lang="en-US" dirty="0"/>
              <a:t>Click to edit Master title style</a:t>
            </a:r>
          </a:p>
        </p:txBody>
      </p:sp>
      <p:sp>
        <p:nvSpPr>
          <p:cNvPr id="3" name="Content Placeholder 2"/>
          <p:cNvSpPr>
            <a:spLocks noGrp="1"/>
          </p:cNvSpPr>
          <p:nvPr>
            <p:ph idx="1"/>
          </p:nvPr>
        </p:nvSpPr>
        <p:spPr>
          <a:xfrm>
            <a:off x="590693" y="2377270"/>
            <a:ext cx="5365264"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p:nvPr>
        </p:nvSpPr>
        <p:spPr>
          <a:xfrm>
            <a:off x="6221720" y="2377270"/>
            <a:ext cx="5365264"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Right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984" y="2037432"/>
            <a:ext cx="7661520"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8541952" y="1495109"/>
            <a:ext cx="3650048" cy="4508189"/>
          </a:xfrm>
        </p:spPr>
        <p:txBody>
          <a:bodyPr/>
          <a:lstStyle>
            <a:lvl1pPr marL="0" indent="0">
              <a:buNone/>
              <a:defRPr/>
            </a:lvl1pPr>
          </a:lstStyle>
          <a:p>
            <a:endParaRPr lang="en-US" dirty="0"/>
          </a:p>
        </p:txBody>
      </p:sp>
      <p:sp>
        <p:nvSpPr>
          <p:cNvPr id="8" name="Title 1">
            <a:extLst>
              <a:ext uri="{FF2B5EF4-FFF2-40B4-BE49-F238E27FC236}">
                <a16:creationId xmlns:a16="http://schemas.microsoft.com/office/drawing/2014/main" id="{DB95EE1C-8CF9-DA4B-915F-378A8C8622F8}"/>
              </a:ext>
            </a:extLst>
          </p:cNvPr>
          <p:cNvSpPr>
            <a:spLocks noGrp="1"/>
          </p:cNvSpPr>
          <p:nvPr>
            <p:ph type="title"/>
          </p:nvPr>
        </p:nvSpPr>
        <p:spPr>
          <a:xfrm>
            <a:off x="633984" y="1113330"/>
            <a:ext cx="7661520" cy="919373"/>
          </a:xfrm>
        </p:spPr>
        <p:txBody>
          <a:bodyPr/>
          <a:lstStyle/>
          <a:p>
            <a:r>
              <a:rPr lang="en-US" dirty="0"/>
              <a:t>Click to edit</a:t>
            </a:r>
          </a:p>
        </p:txBody>
      </p:sp>
    </p:spTree>
    <p:extLst>
      <p:ext uri="{BB962C8B-B14F-4D97-AF65-F5344CB8AC3E}">
        <p14:creationId xmlns:p14="http://schemas.microsoft.com/office/powerpoint/2010/main" val="2907359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Left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30240" y="2049624"/>
            <a:ext cx="5962087" cy="3765960"/>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B95EE1C-8CF9-DA4B-915F-378A8C8622F8}"/>
              </a:ext>
            </a:extLst>
          </p:cNvPr>
          <p:cNvSpPr>
            <a:spLocks noGrp="1"/>
          </p:cNvSpPr>
          <p:nvPr>
            <p:ph type="title"/>
          </p:nvPr>
        </p:nvSpPr>
        <p:spPr>
          <a:xfrm>
            <a:off x="5730241" y="1105867"/>
            <a:ext cx="5962087" cy="919373"/>
          </a:xfrm>
        </p:spPr>
        <p:txBody>
          <a:bodyPr/>
          <a:lstStyle/>
          <a:p>
            <a:r>
              <a:rPr lang="en-US" dirty="0"/>
              <a:t>Click to edit</a:t>
            </a:r>
          </a:p>
        </p:txBody>
      </p:sp>
      <p:sp>
        <p:nvSpPr>
          <p:cNvPr id="4" name="Picture Placeholder 3">
            <a:extLst>
              <a:ext uri="{FF2B5EF4-FFF2-40B4-BE49-F238E27FC236}">
                <a16:creationId xmlns:a16="http://schemas.microsoft.com/office/drawing/2014/main" id="{44789112-EFDC-5048-A36F-69808BDA5EE2}"/>
              </a:ext>
            </a:extLst>
          </p:cNvPr>
          <p:cNvSpPr>
            <a:spLocks noGrp="1"/>
          </p:cNvSpPr>
          <p:nvPr>
            <p:ph type="pic" sz="quarter" idx="10"/>
          </p:nvPr>
        </p:nvSpPr>
        <p:spPr>
          <a:xfrm>
            <a:off x="0" y="1369433"/>
            <a:ext cx="5389563" cy="5488567"/>
          </a:xfrm>
        </p:spPr>
        <p:txBody>
          <a:bodyPr/>
          <a:lstStyle/>
          <a:p>
            <a:endParaRPr lang="en-US" dirty="0"/>
          </a:p>
        </p:txBody>
      </p:sp>
    </p:spTree>
    <p:extLst>
      <p:ext uri="{BB962C8B-B14F-4D97-AF65-F5344CB8AC3E}">
        <p14:creationId xmlns:p14="http://schemas.microsoft.com/office/powerpoint/2010/main" val="2920367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Left Photo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81EA8-C345-4190-B4E1-D6DA91F96043}"/>
              </a:ext>
            </a:extLst>
          </p:cNvPr>
          <p:cNvPicPr>
            <a:picLocks noChangeAspect="1"/>
          </p:cNvPicPr>
          <p:nvPr userDrawn="1"/>
        </p:nvPicPr>
        <p:blipFill rotWithShape="1">
          <a:blip r:embed="rId2"/>
          <a:srcRect t="11874"/>
          <a:stretch/>
        </p:blipFill>
        <p:spPr>
          <a:xfrm>
            <a:off x="0" y="814284"/>
            <a:ext cx="12192000" cy="6043716"/>
          </a:xfrm>
          <a:prstGeom prst="rect">
            <a:avLst/>
          </a:prstGeom>
        </p:spPr>
      </p:pic>
      <p:sp>
        <p:nvSpPr>
          <p:cNvPr id="4" name="Picture Placeholder 3">
            <a:extLst>
              <a:ext uri="{FF2B5EF4-FFF2-40B4-BE49-F238E27FC236}">
                <a16:creationId xmlns:a16="http://schemas.microsoft.com/office/drawing/2014/main" id="{44789112-EFDC-5048-A36F-69808BDA5EE2}"/>
              </a:ext>
            </a:extLst>
          </p:cNvPr>
          <p:cNvSpPr>
            <a:spLocks noGrp="1"/>
          </p:cNvSpPr>
          <p:nvPr>
            <p:ph type="pic" sz="quarter" idx="10"/>
          </p:nvPr>
        </p:nvSpPr>
        <p:spPr>
          <a:xfrm>
            <a:off x="6816328" y="822721"/>
            <a:ext cx="5375672" cy="6035277"/>
          </a:xfrm>
        </p:spPr>
        <p:txBody>
          <a:bodyPr/>
          <a:lstStyle>
            <a:lvl1pPr marL="0" indent="0">
              <a:buFontTx/>
              <a:buNone/>
              <a:defRPr>
                <a:solidFill>
                  <a:schemeClr val="bg1"/>
                </a:solidFill>
              </a:defRPr>
            </a:lvl1pPr>
          </a:lstStyle>
          <a:p>
            <a:endParaRPr lang="en-US" dirty="0"/>
          </a:p>
        </p:txBody>
      </p:sp>
      <p:sp>
        <p:nvSpPr>
          <p:cNvPr id="3" name="Content Placeholder 2"/>
          <p:cNvSpPr>
            <a:spLocks noGrp="1"/>
          </p:cNvSpPr>
          <p:nvPr>
            <p:ph idx="1" hasCustomPrompt="1"/>
          </p:nvPr>
        </p:nvSpPr>
        <p:spPr>
          <a:xfrm>
            <a:off x="637633" y="2049623"/>
            <a:ext cx="5495656" cy="4034137"/>
          </a:xfrm>
        </p:spPr>
        <p:txBody>
          <a:bodyPr/>
          <a:lstStyle>
            <a:lvl1pPr marL="228600" indent="-228600">
              <a:buFontTx/>
              <a:buBlip>
                <a:blip r:embed="rId3"/>
              </a:buBlip>
              <a:defRPr>
                <a:solidFill>
                  <a:schemeClr val="bg1"/>
                </a:solidFill>
              </a:defRPr>
            </a:lvl1pPr>
            <a:lvl2pPr marL="685800" indent="-228600">
              <a:buFontTx/>
              <a:buBlip>
                <a:blip r:embed="rId4"/>
              </a:buBlip>
              <a:defRPr>
                <a:solidFill>
                  <a:schemeClr val="bg1"/>
                </a:solidFill>
              </a:defRPr>
            </a:lvl2pPr>
            <a:lvl3pPr marL="1143000" indent="-228600">
              <a:buFontTx/>
              <a:buBlip>
                <a:blip r:embed="rId4"/>
              </a:buBlip>
              <a:defRPr>
                <a:solidFill>
                  <a:schemeClr val="bg1"/>
                </a:solidFill>
              </a:defRPr>
            </a:lvl3pPr>
            <a:lvl4pPr marL="1600200" indent="-228600">
              <a:buFontTx/>
              <a:buBlip>
                <a:blip r:embed="rId4"/>
              </a:buBlip>
              <a:defRPr>
                <a:solidFill>
                  <a:schemeClr val="bg1"/>
                </a:solidFill>
              </a:defRPr>
            </a:lvl4pPr>
            <a:lvl5pPr marL="2057400" indent="-228600">
              <a:buFontTx/>
              <a:buBlip>
                <a:blip r:embed="rId4"/>
              </a:buBlip>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B95EE1C-8CF9-DA4B-915F-378A8C8622F8}"/>
              </a:ext>
            </a:extLst>
          </p:cNvPr>
          <p:cNvSpPr>
            <a:spLocks noGrp="1"/>
          </p:cNvSpPr>
          <p:nvPr>
            <p:ph type="title"/>
          </p:nvPr>
        </p:nvSpPr>
        <p:spPr>
          <a:xfrm>
            <a:off x="637634" y="1105867"/>
            <a:ext cx="5458368" cy="919373"/>
          </a:xfrm>
        </p:spPr>
        <p:txBody>
          <a:bodyPr/>
          <a:lstStyle>
            <a:lvl1pPr>
              <a:defRPr>
                <a:solidFill>
                  <a:schemeClr val="bg1"/>
                </a:solidFill>
              </a:defRPr>
            </a:lvl1pPr>
          </a:lstStyle>
          <a:p>
            <a:r>
              <a:rPr lang="en-US" dirty="0"/>
              <a:t>Click to edit</a:t>
            </a:r>
          </a:p>
        </p:txBody>
      </p:sp>
      <p:cxnSp>
        <p:nvCxnSpPr>
          <p:cNvPr id="6" name="Straight Connector 5">
            <a:extLst>
              <a:ext uri="{FF2B5EF4-FFF2-40B4-BE49-F238E27FC236}">
                <a16:creationId xmlns:a16="http://schemas.microsoft.com/office/drawing/2014/main" id="{FD6029AA-C7E2-4E76-960A-FE77E73CB935}"/>
              </a:ext>
            </a:extLst>
          </p:cNvPr>
          <p:cNvCxnSpPr/>
          <p:nvPr userDrawn="1"/>
        </p:nvCxnSpPr>
        <p:spPr>
          <a:xfrm>
            <a:off x="0" y="814284"/>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7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with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33984" y="2031336"/>
            <a:ext cx="10840986" cy="3833387"/>
          </a:xfrm>
        </p:spPr>
        <p:txBody>
          <a:bodyPr/>
          <a:lstStyle>
            <a:lvl1pPr marL="0" indent="0">
              <a:buNone/>
              <a:defRPr/>
            </a:lvl1pPr>
          </a:lstStyle>
          <a:p>
            <a:endParaRPr lang="en-US" dirty="0"/>
          </a:p>
        </p:txBody>
      </p:sp>
      <p:sp>
        <p:nvSpPr>
          <p:cNvPr id="6" name="Title 1">
            <a:extLst>
              <a:ext uri="{FF2B5EF4-FFF2-40B4-BE49-F238E27FC236}">
                <a16:creationId xmlns:a16="http://schemas.microsoft.com/office/drawing/2014/main" id="{D3BD4A41-548A-5646-A85B-DD8C9CECBB52}"/>
              </a:ext>
            </a:extLst>
          </p:cNvPr>
          <p:cNvSpPr>
            <a:spLocks noGrp="1"/>
          </p:cNvSpPr>
          <p:nvPr>
            <p:ph type="title"/>
          </p:nvPr>
        </p:nvSpPr>
        <p:spPr>
          <a:xfrm>
            <a:off x="633984" y="1111963"/>
            <a:ext cx="10840986" cy="919373"/>
          </a:xfrm>
        </p:spPr>
        <p:txBody>
          <a:bodyPr/>
          <a:lstStyle/>
          <a:p>
            <a:r>
              <a:rPr lang="en-US" dirty="0"/>
              <a:t>Click to edit</a:t>
            </a:r>
          </a:p>
        </p:txBody>
      </p:sp>
    </p:spTree>
    <p:extLst>
      <p:ext uri="{BB962C8B-B14F-4D97-AF65-F5344CB8AC3E}">
        <p14:creationId xmlns:p14="http://schemas.microsoft.com/office/powerpoint/2010/main" val="2203533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2CF8F0-0D69-4F47-AB20-17AE4E2094C5}"/>
              </a:ext>
            </a:extLst>
          </p:cNvPr>
          <p:cNvSpPr/>
          <p:nvPr userDrawn="1"/>
        </p:nvSpPr>
        <p:spPr>
          <a:xfrm>
            <a:off x="8962768" y="0"/>
            <a:ext cx="3229232" cy="6858001"/>
          </a:xfrm>
          <a:prstGeom prst="rect">
            <a:avLst/>
          </a:prstGeom>
          <a:solidFill>
            <a:schemeClr val="bg1"/>
          </a:solidFill>
          <a:ln>
            <a:noFill/>
          </a:ln>
          <a:effectLst>
            <a:outerShdw blurRad="215900" dist="38100" dir="10800000" algn="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a:extLst>
              <a:ext uri="{FF2B5EF4-FFF2-40B4-BE49-F238E27FC236}">
                <a16:creationId xmlns:a16="http://schemas.microsoft.com/office/drawing/2014/main" id="{90C6C9D6-73CE-4FE2-8F25-4ECB25F19FB0}"/>
              </a:ext>
            </a:extLst>
          </p:cNvPr>
          <p:cNvPicPr>
            <a:picLocks noChangeAspect="1"/>
          </p:cNvPicPr>
          <p:nvPr userDrawn="1"/>
        </p:nvPicPr>
        <p:blipFill rotWithShape="1">
          <a:blip r:embed="rId2">
            <a:alphaModFix amt="14000"/>
          </a:blip>
          <a:srcRect l="70837" r="2677"/>
          <a:stretch/>
        </p:blipFill>
        <p:spPr>
          <a:xfrm>
            <a:off x="8962768" y="16548"/>
            <a:ext cx="3229232" cy="6858000"/>
          </a:xfrm>
          <a:prstGeom prst="rect">
            <a:avLst/>
          </a:prstGeom>
          <a:effectLst>
            <a:outerShdw blurRad="165100" dist="38100" dir="10800000" sx="101000" sy="101000" algn="r" rotWithShape="0">
              <a:prstClr val="black">
                <a:alpha val="3000"/>
              </a:prstClr>
            </a:outerShdw>
          </a:effectLst>
        </p:spPr>
      </p:pic>
      <p:sp>
        <p:nvSpPr>
          <p:cNvPr id="3" name="Content Placeholder 2"/>
          <p:cNvSpPr>
            <a:spLocks noGrp="1"/>
          </p:cNvSpPr>
          <p:nvPr>
            <p:ph idx="1" hasCustomPrompt="1"/>
          </p:nvPr>
        </p:nvSpPr>
        <p:spPr>
          <a:xfrm>
            <a:off x="635067" y="2037433"/>
            <a:ext cx="8106364" cy="3890578"/>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hasCustomPrompt="1"/>
          </p:nvPr>
        </p:nvSpPr>
        <p:spPr>
          <a:xfrm>
            <a:off x="9235440" y="1659114"/>
            <a:ext cx="2668587" cy="4268897"/>
          </a:xfrm>
        </p:spPr>
        <p:txBody>
          <a:bodyPr lIns="91440">
            <a:normAutofit/>
          </a:bodyPr>
          <a:lstStyle>
            <a:lvl1pPr marL="137160" indent="-137160">
              <a:defRPr sz="1600">
                <a:solidFill>
                  <a:schemeClr val="tx1">
                    <a:lumMod val="85000"/>
                    <a:lumOff val="15000"/>
                    <a:alpha val="90000"/>
                  </a:schemeClr>
                </a:solidFill>
              </a:defRPr>
            </a:lvl1pPr>
            <a:lvl2pPr marL="274320" indent="-182880">
              <a:defRPr sz="1400">
                <a:solidFill>
                  <a:schemeClr val="tx1">
                    <a:lumMod val="85000"/>
                    <a:lumOff val="15000"/>
                    <a:alpha val="90000"/>
                  </a:schemeClr>
                </a:solidFill>
              </a:defRPr>
            </a:lvl2pPr>
            <a:lvl3pPr>
              <a:defRPr sz="1600"/>
            </a:lvl3pPr>
            <a:lvl4pPr>
              <a:defRPr sz="1600"/>
            </a:lvl4pPr>
            <a:lvl5pPr>
              <a:defRPr sz="1600"/>
            </a:lvl5pPr>
          </a:lstStyle>
          <a:p>
            <a:pPr lvl="0"/>
            <a:r>
              <a:rPr lang="en-US" dirty="0"/>
              <a:t>Click to edit</a:t>
            </a:r>
          </a:p>
          <a:p>
            <a:pPr lvl="1"/>
            <a:r>
              <a:rPr lang="en-US" dirty="0"/>
              <a:t>Second level</a:t>
            </a:r>
          </a:p>
        </p:txBody>
      </p:sp>
      <p:sp>
        <p:nvSpPr>
          <p:cNvPr id="11" name="Text Placeholder 10"/>
          <p:cNvSpPr>
            <a:spLocks noGrp="1"/>
          </p:cNvSpPr>
          <p:nvPr>
            <p:ph type="body" sz="quarter" idx="10" hasCustomPrompt="1"/>
          </p:nvPr>
        </p:nvSpPr>
        <p:spPr>
          <a:xfrm>
            <a:off x="9234488" y="205946"/>
            <a:ext cx="2768600" cy="1035555"/>
          </a:xfrm>
        </p:spPr>
        <p:txBody>
          <a:bodyPr anchor="b" anchorCtr="0"/>
          <a:lstStyle>
            <a:lvl1pPr marL="0" indent="0" algn="l">
              <a:buFontTx/>
              <a:buNone/>
              <a:defRPr b="1" baseline="0">
                <a:solidFill>
                  <a:schemeClr val="accent2"/>
                </a:solidFill>
              </a:defRPr>
            </a:lvl1pPr>
          </a:lstStyle>
          <a:p>
            <a:pPr lvl="0"/>
            <a:r>
              <a:rPr lang="en-US" dirty="0"/>
              <a:t>Sidebar Title Style</a:t>
            </a:r>
          </a:p>
        </p:txBody>
      </p:sp>
      <p:sp>
        <p:nvSpPr>
          <p:cNvPr id="14" name="Title 1">
            <a:extLst>
              <a:ext uri="{FF2B5EF4-FFF2-40B4-BE49-F238E27FC236}">
                <a16:creationId xmlns:a16="http://schemas.microsoft.com/office/drawing/2014/main" id="{0BCC0222-55E6-F940-9774-792599D48A5F}"/>
              </a:ext>
            </a:extLst>
          </p:cNvPr>
          <p:cNvSpPr>
            <a:spLocks noGrp="1"/>
          </p:cNvSpPr>
          <p:nvPr>
            <p:ph type="title"/>
          </p:nvPr>
        </p:nvSpPr>
        <p:spPr>
          <a:xfrm>
            <a:off x="635068" y="1113330"/>
            <a:ext cx="8106363" cy="919373"/>
          </a:xfrm>
        </p:spPr>
        <p:txBody>
          <a:bodyPr/>
          <a:lstStyle/>
          <a:p>
            <a:r>
              <a:rPr lang="en-US" dirty="0"/>
              <a:t>Click to edit</a:t>
            </a:r>
          </a:p>
        </p:txBody>
      </p:sp>
    </p:spTree>
    <p:extLst>
      <p:ext uri="{BB962C8B-B14F-4D97-AF65-F5344CB8AC3E}">
        <p14:creationId xmlns:p14="http://schemas.microsoft.com/office/powerpoint/2010/main" val="960192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29DF74-8552-164C-9271-B8306B13D0C2}"/>
              </a:ext>
            </a:extLst>
          </p:cNvPr>
          <p:cNvSpPr>
            <a:spLocks noGrp="1"/>
          </p:cNvSpPr>
          <p:nvPr>
            <p:ph type="title"/>
          </p:nvPr>
        </p:nvSpPr>
        <p:spPr>
          <a:xfrm>
            <a:off x="633984" y="1111963"/>
            <a:ext cx="10783824" cy="919373"/>
          </a:xfrm>
        </p:spPr>
        <p:txBody>
          <a:bodyPr/>
          <a:lstStyle/>
          <a:p>
            <a:r>
              <a:rPr lang="en-US" dirty="0"/>
              <a:t>Click to edit</a:t>
            </a:r>
          </a:p>
        </p:txBody>
      </p:sp>
    </p:spTree>
    <p:extLst>
      <p:ext uri="{BB962C8B-B14F-4D97-AF65-F5344CB8AC3E}">
        <p14:creationId xmlns:p14="http://schemas.microsoft.com/office/powerpoint/2010/main" val="3139497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958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3703814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3984" y="1542333"/>
            <a:ext cx="10953000" cy="2001696"/>
          </a:xfrm>
        </p:spPr>
        <p:txBody>
          <a:bodyPr anchor="b">
            <a:normAutofit/>
          </a:bodyPr>
          <a:lstStyle>
            <a:lvl1pPr algn="ctr">
              <a:defRPr sz="6000" spc="-100" baseline="0"/>
            </a:lvl1pPr>
          </a:lstStyle>
          <a:p>
            <a:r>
              <a:rPr lang="en-US" dirty="0"/>
              <a:t>Click to edit</a:t>
            </a:r>
          </a:p>
        </p:txBody>
      </p:sp>
      <p:sp>
        <p:nvSpPr>
          <p:cNvPr id="3" name="Subtitle 2"/>
          <p:cNvSpPr>
            <a:spLocks noGrp="1"/>
          </p:cNvSpPr>
          <p:nvPr>
            <p:ph type="subTitle" idx="1"/>
          </p:nvPr>
        </p:nvSpPr>
        <p:spPr>
          <a:xfrm>
            <a:off x="633984" y="3807984"/>
            <a:ext cx="10953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1925186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Headline and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9FCF-469A-B84D-9EBA-E127B5C28C4B}"/>
              </a:ext>
            </a:extLst>
          </p:cNvPr>
          <p:cNvSpPr>
            <a:spLocks noGrp="1"/>
          </p:cNvSpPr>
          <p:nvPr>
            <p:ph type="title"/>
          </p:nvPr>
        </p:nvSpPr>
        <p:spPr/>
        <p:txBody>
          <a:bodyPr/>
          <a:lstStyle/>
          <a:p>
            <a:r>
              <a:rPr lang="en-US" dirty="0"/>
              <a:t>Click to edit</a:t>
            </a:r>
          </a:p>
        </p:txBody>
      </p:sp>
      <p:sp>
        <p:nvSpPr>
          <p:cNvPr id="3" name="Content Placeholder 2">
            <a:extLst>
              <a:ext uri="{FF2B5EF4-FFF2-40B4-BE49-F238E27FC236}">
                <a16:creationId xmlns:a16="http://schemas.microsoft.com/office/drawing/2014/main" id="{2CC937A7-EEF6-034E-AA54-220269CC7582}"/>
              </a:ext>
            </a:extLst>
          </p:cNvPr>
          <p:cNvSpPr>
            <a:spLocks noGrp="1"/>
          </p:cNvSpPr>
          <p:nvPr>
            <p:ph idx="1" hasCustomPrompt="1"/>
          </p:nvPr>
        </p:nvSpPr>
        <p:spPr>
          <a:xfrm>
            <a:off x="633984" y="2031336"/>
            <a:ext cx="10916424"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638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7704811" cy="919373"/>
          </a:xfrm>
        </p:spPr>
        <p:txBody>
          <a:bodyPr/>
          <a:lstStyle/>
          <a:p>
            <a:r>
              <a:rPr lang="en-US" dirty="0"/>
              <a:t>Click to edit Master title style</a:t>
            </a:r>
          </a:p>
        </p:txBody>
      </p:sp>
      <p:sp>
        <p:nvSpPr>
          <p:cNvPr id="3" name="Content Placeholder 2"/>
          <p:cNvSpPr>
            <a:spLocks noGrp="1"/>
          </p:cNvSpPr>
          <p:nvPr>
            <p:ph idx="1"/>
          </p:nvPr>
        </p:nvSpPr>
        <p:spPr>
          <a:xfrm>
            <a:off x="590694" y="2377270"/>
            <a:ext cx="7704810"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8541952" y="1614615"/>
            <a:ext cx="3650048" cy="4712045"/>
          </a:xfrm>
        </p:spPr>
        <p:txBody>
          <a:bodyPr/>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984" y="2036065"/>
            <a:ext cx="5370576"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hasCustomPrompt="1"/>
          </p:nvPr>
        </p:nvSpPr>
        <p:spPr>
          <a:xfrm>
            <a:off x="6242304" y="2036065"/>
            <a:ext cx="5352288"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A87E033-83DF-F045-8615-AB5BD86AE620}"/>
              </a:ext>
            </a:extLst>
          </p:cNvPr>
          <p:cNvSpPr>
            <a:spLocks noGrp="1"/>
          </p:cNvSpPr>
          <p:nvPr>
            <p:ph type="title"/>
          </p:nvPr>
        </p:nvSpPr>
        <p:spPr>
          <a:xfrm>
            <a:off x="633984" y="1111963"/>
            <a:ext cx="10960608" cy="919373"/>
          </a:xfrm>
        </p:spPr>
        <p:txBody>
          <a:bodyPr/>
          <a:lstStyle/>
          <a:p>
            <a:r>
              <a:rPr lang="en-US" dirty="0"/>
              <a:t>Click to edit</a:t>
            </a:r>
          </a:p>
        </p:txBody>
      </p:sp>
    </p:spTree>
    <p:extLst>
      <p:ext uri="{BB962C8B-B14F-4D97-AF65-F5344CB8AC3E}">
        <p14:creationId xmlns:p14="http://schemas.microsoft.com/office/powerpoint/2010/main" val="4122196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984" y="2037432"/>
            <a:ext cx="7661520" cy="3965867"/>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8541952" y="1348583"/>
            <a:ext cx="3650048" cy="4654715"/>
          </a:xfrm>
        </p:spPr>
        <p:txBody>
          <a:bodyPr/>
          <a:lstStyle>
            <a:lvl1pPr marL="0" indent="0">
              <a:buNone/>
              <a:defRPr/>
            </a:lvl1pPr>
          </a:lstStyle>
          <a:p>
            <a:endParaRPr lang="en-US" dirty="0"/>
          </a:p>
        </p:txBody>
      </p:sp>
      <p:sp>
        <p:nvSpPr>
          <p:cNvPr id="8" name="Title 1">
            <a:extLst>
              <a:ext uri="{FF2B5EF4-FFF2-40B4-BE49-F238E27FC236}">
                <a16:creationId xmlns:a16="http://schemas.microsoft.com/office/drawing/2014/main" id="{DB95EE1C-8CF9-DA4B-915F-378A8C8622F8}"/>
              </a:ext>
            </a:extLst>
          </p:cNvPr>
          <p:cNvSpPr>
            <a:spLocks noGrp="1"/>
          </p:cNvSpPr>
          <p:nvPr>
            <p:ph type="title"/>
          </p:nvPr>
        </p:nvSpPr>
        <p:spPr>
          <a:xfrm>
            <a:off x="633984" y="1113330"/>
            <a:ext cx="7661520" cy="919373"/>
          </a:xfrm>
        </p:spPr>
        <p:txBody>
          <a:bodyPr/>
          <a:lstStyle/>
          <a:p>
            <a:r>
              <a:rPr lang="en-US" dirty="0"/>
              <a:t>Click to edit</a:t>
            </a:r>
          </a:p>
        </p:txBody>
      </p:sp>
    </p:spTree>
    <p:extLst>
      <p:ext uri="{BB962C8B-B14F-4D97-AF65-F5344CB8AC3E}">
        <p14:creationId xmlns:p14="http://schemas.microsoft.com/office/powerpoint/2010/main" val="2692831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30240" y="2049624"/>
            <a:ext cx="5962087" cy="3765960"/>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B95EE1C-8CF9-DA4B-915F-378A8C8622F8}"/>
              </a:ext>
            </a:extLst>
          </p:cNvPr>
          <p:cNvSpPr>
            <a:spLocks noGrp="1"/>
          </p:cNvSpPr>
          <p:nvPr>
            <p:ph type="title"/>
          </p:nvPr>
        </p:nvSpPr>
        <p:spPr>
          <a:xfrm>
            <a:off x="5730241" y="1105867"/>
            <a:ext cx="5962087" cy="919373"/>
          </a:xfrm>
        </p:spPr>
        <p:txBody>
          <a:bodyPr/>
          <a:lstStyle/>
          <a:p>
            <a:r>
              <a:rPr lang="en-US" dirty="0"/>
              <a:t>Click to edit</a:t>
            </a:r>
          </a:p>
        </p:txBody>
      </p:sp>
      <p:sp>
        <p:nvSpPr>
          <p:cNvPr id="4" name="Picture Placeholder 3">
            <a:extLst>
              <a:ext uri="{FF2B5EF4-FFF2-40B4-BE49-F238E27FC236}">
                <a16:creationId xmlns:a16="http://schemas.microsoft.com/office/drawing/2014/main" id="{44789112-EFDC-5048-A36F-69808BDA5EE2}"/>
              </a:ext>
            </a:extLst>
          </p:cNvPr>
          <p:cNvSpPr>
            <a:spLocks noGrp="1"/>
          </p:cNvSpPr>
          <p:nvPr>
            <p:ph type="pic" sz="quarter" idx="10"/>
          </p:nvPr>
        </p:nvSpPr>
        <p:spPr>
          <a:xfrm>
            <a:off x="0" y="817563"/>
            <a:ext cx="5389563" cy="4998021"/>
          </a:xfrm>
        </p:spPr>
        <p:txBody>
          <a:bodyPr/>
          <a:lstStyle/>
          <a:p>
            <a:endParaRPr lang="en-US" dirty="0"/>
          </a:p>
        </p:txBody>
      </p:sp>
      <p:pic>
        <p:nvPicPr>
          <p:cNvPr id="6" name="Picture 5">
            <a:extLst>
              <a:ext uri="{FF2B5EF4-FFF2-40B4-BE49-F238E27FC236}">
                <a16:creationId xmlns:a16="http://schemas.microsoft.com/office/drawing/2014/main" id="{A7D716C7-77A1-8F47-89D8-82FA3C9217E1}"/>
              </a:ext>
            </a:extLst>
          </p:cNvPr>
          <p:cNvPicPr>
            <a:picLocks noChangeAspect="1"/>
          </p:cNvPicPr>
          <p:nvPr userDrawn="1"/>
        </p:nvPicPr>
        <p:blipFill>
          <a:blip r:embed="rId2"/>
          <a:stretch>
            <a:fillRect/>
          </a:stretch>
        </p:blipFill>
        <p:spPr>
          <a:xfrm>
            <a:off x="0" y="6205728"/>
            <a:ext cx="12192000" cy="652272"/>
          </a:xfrm>
          <a:prstGeom prst="rect">
            <a:avLst/>
          </a:prstGeom>
        </p:spPr>
      </p:pic>
    </p:spTree>
    <p:extLst>
      <p:ext uri="{BB962C8B-B14F-4D97-AF65-F5344CB8AC3E}">
        <p14:creationId xmlns:p14="http://schemas.microsoft.com/office/powerpoint/2010/main" val="2132754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with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33984" y="2031336"/>
            <a:ext cx="10840986" cy="3833387"/>
          </a:xfrm>
        </p:spPr>
        <p:txBody>
          <a:bodyPr/>
          <a:lstStyle>
            <a:lvl1pPr marL="0" indent="0">
              <a:buNone/>
              <a:defRPr/>
            </a:lvl1pPr>
          </a:lstStyle>
          <a:p>
            <a:endParaRPr lang="en-US" dirty="0"/>
          </a:p>
        </p:txBody>
      </p:sp>
      <p:sp>
        <p:nvSpPr>
          <p:cNvPr id="6" name="Title 1">
            <a:extLst>
              <a:ext uri="{FF2B5EF4-FFF2-40B4-BE49-F238E27FC236}">
                <a16:creationId xmlns:a16="http://schemas.microsoft.com/office/drawing/2014/main" id="{D3BD4A41-548A-5646-A85B-DD8C9CECBB52}"/>
              </a:ext>
            </a:extLst>
          </p:cNvPr>
          <p:cNvSpPr>
            <a:spLocks noGrp="1"/>
          </p:cNvSpPr>
          <p:nvPr>
            <p:ph type="title"/>
          </p:nvPr>
        </p:nvSpPr>
        <p:spPr>
          <a:xfrm>
            <a:off x="633984" y="1111963"/>
            <a:ext cx="10840986" cy="919373"/>
          </a:xfrm>
        </p:spPr>
        <p:txBody>
          <a:bodyPr/>
          <a:lstStyle/>
          <a:p>
            <a:r>
              <a:rPr lang="en-US" dirty="0"/>
              <a:t>Click to edit</a:t>
            </a:r>
          </a:p>
        </p:txBody>
      </p:sp>
    </p:spTree>
    <p:extLst>
      <p:ext uri="{BB962C8B-B14F-4D97-AF65-F5344CB8AC3E}">
        <p14:creationId xmlns:p14="http://schemas.microsoft.com/office/powerpoint/2010/main" val="1404456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5067" y="2037433"/>
            <a:ext cx="8106364" cy="3890578"/>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962768" y="1453168"/>
            <a:ext cx="3229232" cy="54048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Text Placeholder 12"/>
          <p:cNvSpPr>
            <a:spLocks noGrp="1"/>
          </p:cNvSpPr>
          <p:nvPr>
            <p:ph type="body" sz="quarter" idx="11" hasCustomPrompt="1"/>
          </p:nvPr>
        </p:nvSpPr>
        <p:spPr>
          <a:xfrm>
            <a:off x="9235440" y="1659114"/>
            <a:ext cx="2668587" cy="4268897"/>
          </a:xfrm>
        </p:spPr>
        <p:txBody>
          <a:bodyPr lIns="91440">
            <a:normAutofit/>
          </a:bodyPr>
          <a:lstStyle>
            <a:lvl1pPr marL="137160" indent="-137160">
              <a:defRPr sz="1600">
                <a:solidFill>
                  <a:schemeClr val="tx1">
                    <a:lumMod val="85000"/>
                    <a:lumOff val="15000"/>
                    <a:alpha val="90000"/>
                  </a:schemeClr>
                </a:solidFill>
              </a:defRPr>
            </a:lvl1pPr>
            <a:lvl2pPr marL="274320" indent="-182880">
              <a:defRPr sz="1400">
                <a:solidFill>
                  <a:schemeClr val="tx1">
                    <a:lumMod val="85000"/>
                    <a:lumOff val="15000"/>
                    <a:alpha val="90000"/>
                  </a:schemeClr>
                </a:solidFill>
              </a:defRPr>
            </a:lvl2pPr>
            <a:lvl3pPr>
              <a:defRPr sz="1600"/>
            </a:lvl3pPr>
            <a:lvl4pPr>
              <a:defRPr sz="1600"/>
            </a:lvl4pPr>
            <a:lvl5pPr>
              <a:defRPr sz="1600"/>
            </a:lvl5pPr>
          </a:lstStyle>
          <a:p>
            <a:pPr lvl="0"/>
            <a:r>
              <a:rPr lang="en-US" dirty="0"/>
              <a:t>Click to edit</a:t>
            </a:r>
          </a:p>
          <a:p>
            <a:pPr lvl="1"/>
            <a:r>
              <a:rPr lang="en-US" dirty="0"/>
              <a:t>Second level</a:t>
            </a:r>
          </a:p>
        </p:txBody>
      </p:sp>
      <p:sp>
        <p:nvSpPr>
          <p:cNvPr id="12" name="Rectangle 11">
            <a:extLst>
              <a:ext uri="{FF2B5EF4-FFF2-40B4-BE49-F238E27FC236}">
                <a16:creationId xmlns:a16="http://schemas.microsoft.com/office/drawing/2014/main" id="{CB2C6CDC-0A6B-F04D-9183-D1CEDC57826D}"/>
              </a:ext>
            </a:extLst>
          </p:cNvPr>
          <p:cNvSpPr/>
          <p:nvPr userDrawn="1"/>
        </p:nvSpPr>
        <p:spPr>
          <a:xfrm>
            <a:off x="8962768" y="0"/>
            <a:ext cx="3229232" cy="1453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Text Placeholder 10"/>
          <p:cNvSpPr>
            <a:spLocks noGrp="1"/>
          </p:cNvSpPr>
          <p:nvPr>
            <p:ph type="body" sz="quarter" idx="10" hasCustomPrompt="1"/>
          </p:nvPr>
        </p:nvSpPr>
        <p:spPr>
          <a:xfrm>
            <a:off x="9234488" y="205946"/>
            <a:ext cx="2768600" cy="1035555"/>
          </a:xfrm>
        </p:spPr>
        <p:txBody>
          <a:bodyPr anchor="b" anchorCtr="0"/>
          <a:lstStyle>
            <a:lvl1pPr marL="0" indent="0" algn="l">
              <a:buFontTx/>
              <a:buNone/>
              <a:defRPr baseline="0">
                <a:solidFill>
                  <a:schemeClr val="bg1"/>
                </a:solidFill>
              </a:defRPr>
            </a:lvl1pPr>
          </a:lstStyle>
          <a:p>
            <a:pPr lvl="0"/>
            <a:r>
              <a:rPr lang="en-US" dirty="0"/>
              <a:t>Sidebar Title Style</a:t>
            </a:r>
          </a:p>
        </p:txBody>
      </p:sp>
      <p:sp>
        <p:nvSpPr>
          <p:cNvPr id="14" name="Title 1">
            <a:extLst>
              <a:ext uri="{FF2B5EF4-FFF2-40B4-BE49-F238E27FC236}">
                <a16:creationId xmlns:a16="http://schemas.microsoft.com/office/drawing/2014/main" id="{0BCC0222-55E6-F940-9774-792599D48A5F}"/>
              </a:ext>
            </a:extLst>
          </p:cNvPr>
          <p:cNvSpPr>
            <a:spLocks noGrp="1"/>
          </p:cNvSpPr>
          <p:nvPr>
            <p:ph type="title"/>
          </p:nvPr>
        </p:nvSpPr>
        <p:spPr>
          <a:xfrm>
            <a:off x="635068" y="1113330"/>
            <a:ext cx="8106363" cy="919373"/>
          </a:xfrm>
        </p:spPr>
        <p:txBody>
          <a:bodyPr/>
          <a:lstStyle/>
          <a:p>
            <a:r>
              <a:rPr lang="en-US" dirty="0"/>
              <a:t>Click to edit</a:t>
            </a:r>
          </a:p>
        </p:txBody>
      </p:sp>
      <p:pic>
        <p:nvPicPr>
          <p:cNvPr id="16" name="Picture 15">
            <a:extLst>
              <a:ext uri="{FF2B5EF4-FFF2-40B4-BE49-F238E27FC236}">
                <a16:creationId xmlns:a16="http://schemas.microsoft.com/office/drawing/2014/main" id="{523E700C-A717-E34B-9DAF-03FC64F27229}"/>
              </a:ext>
            </a:extLst>
          </p:cNvPr>
          <p:cNvPicPr>
            <a:picLocks noChangeAspect="1"/>
          </p:cNvPicPr>
          <p:nvPr userDrawn="1"/>
        </p:nvPicPr>
        <p:blipFill>
          <a:blip r:embed="rId2"/>
          <a:stretch>
            <a:fillRect/>
          </a:stretch>
        </p:blipFill>
        <p:spPr>
          <a:xfrm>
            <a:off x="0" y="6205728"/>
            <a:ext cx="12192000" cy="652272"/>
          </a:xfrm>
          <a:prstGeom prst="rect">
            <a:avLst/>
          </a:prstGeom>
        </p:spPr>
      </p:pic>
    </p:spTree>
    <p:extLst>
      <p:ext uri="{BB962C8B-B14F-4D97-AF65-F5344CB8AC3E}">
        <p14:creationId xmlns:p14="http://schemas.microsoft.com/office/powerpoint/2010/main" val="3410426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29DF74-8552-164C-9271-B8306B13D0C2}"/>
              </a:ext>
            </a:extLst>
          </p:cNvPr>
          <p:cNvSpPr>
            <a:spLocks noGrp="1"/>
          </p:cNvSpPr>
          <p:nvPr>
            <p:ph type="title"/>
          </p:nvPr>
        </p:nvSpPr>
        <p:spPr>
          <a:xfrm>
            <a:off x="633984" y="1111963"/>
            <a:ext cx="10783824" cy="919373"/>
          </a:xfrm>
        </p:spPr>
        <p:txBody>
          <a:bodyPr/>
          <a:lstStyle/>
          <a:p>
            <a:r>
              <a:rPr lang="en-US" dirty="0"/>
              <a:t>Click to edit</a:t>
            </a:r>
          </a:p>
        </p:txBody>
      </p:sp>
    </p:spTree>
    <p:extLst>
      <p:ext uri="{BB962C8B-B14F-4D97-AF65-F5344CB8AC3E}">
        <p14:creationId xmlns:p14="http://schemas.microsoft.com/office/powerpoint/2010/main" val="2963754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570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1160EA64-D806-43AC-9DF2-F8C432F32B4C}" type="datetimeFigureOut">
              <a:rPr lang="en-US" smtClean="0"/>
              <a:pPr/>
              <a:t>7/6/2022</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solidFill>
                  <a:srgbClr val="5F6062">
                    <a:tint val="75000"/>
                  </a:srgbClr>
                </a:solidFill>
              </a:rPr>
              <a:pPr/>
              <a:t>‹#›</a:t>
            </a:fld>
            <a:endParaRPr lang="en-US" dirty="0">
              <a:solidFill>
                <a:srgbClr val="5F6062">
                  <a:tint val="75000"/>
                </a:srgbClr>
              </a:solidFill>
            </a:endParaRPr>
          </a:p>
        </p:txBody>
      </p:sp>
    </p:spTree>
    <p:extLst>
      <p:ext uri="{BB962C8B-B14F-4D97-AF65-F5344CB8AC3E}">
        <p14:creationId xmlns:p14="http://schemas.microsoft.com/office/powerpoint/2010/main" val="258309572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F30CC-7D2D-49A9-800C-B197B4CE292B}"/>
              </a:ext>
            </a:extLst>
          </p:cNvPr>
          <p:cNvPicPr>
            <a:picLocks noChangeAspect="1"/>
          </p:cNvPicPr>
          <p:nvPr userDrawn="1"/>
        </p:nvPicPr>
        <p:blipFill>
          <a:blip r:embed="rId2">
            <a:alphaModFix amt="54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CC45480-E8D8-412B-9291-C8DB5E45BBD2}"/>
              </a:ext>
            </a:extLst>
          </p:cNvPr>
          <p:cNvPicPr>
            <a:picLocks noChangeAspect="1"/>
          </p:cNvPicPr>
          <p:nvPr userDrawn="1"/>
        </p:nvPicPr>
        <p:blipFill rotWithShape="1">
          <a:blip r:embed="rId3"/>
          <a:srcRect l="26371" r="9167"/>
          <a:stretch/>
        </p:blipFill>
        <p:spPr>
          <a:xfrm>
            <a:off x="1" y="0"/>
            <a:ext cx="5729288" cy="6858000"/>
          </a:xfrm>
          <a:prstGeom prst="rect">
            <a:avLst/>
          </a:prstGeom>
        </p:spPr>
      </p:pic>
      <p:pic>
        <p:nvPicPr>
          <p:cNvPr id="5" name="Picture 4">
            <a:extLst>
              <a:ext uri="{FF2B5EF4-FFF2-40B4-BE49-F238E27FC236}">
                <a16:creationId xmlns:a16="http://schemas.microsoft.com/office/drawing/2014/main" id="{13F883F6-95F5-4EEA-B922-76E05F51CB99}"/>
              </a:ext>
            </a:extLst>
          </p:cNvPr>
          <p:cNvPicPr>
            <a:picLocks noChangeAspect="1"/>
          </p:cNvPicPr>
          <p:nvPr userDrawn="1"/>
        </p:nvPicPr>
        <p:blipFill>
          <a:blip r:embed="rId4"/>
          <a:stretch>
            <a:fillRect/>
          </a:stretch>
        </p:blipFill>
        <p:spPr>
          <a:xfrm>
            <a:off x="7743777" y="5336484"/>
            <a:ext cx="2697489" cy="818187"/>
          </a:xfrm>
          <a:prstGeom prst="rect">
            <a:avLst/>
          </a:prstGeom>
        </p:spPr>
      </p:pic>
      <p:pic>
        <p:nvPicPr>
          <p:cNvPr id="8" name="Picture 7">
            <a:extLst>
              <a:ext uri="{FF2B5EF4-FFF2-40B4-BE49-F238E27FC236}">
                <a16:creationId xmlns:a16="http://schemas.microsoft.com/office/drawing/2014/main" id="{DB063FCF-3903-40AA-AA2B-74777B3A221C}"/>
              </a:ext>
            </a:extLst>
          </p:cNvPr>
          <p:cNvPicPr>
            <a:picLocks noChangeAspect="1"/>
          </p:cNvPicPr>
          <p:nvPr userDrawn="1"/>
        </p:nvPicPr>
        <p:blipFill rotWithShape="1">
          <a:blip r:embed="rId5"/>
          <a:srcRect t="16349" r="2509"/>
          <a:stretch/>
        </p:blipFill>
        <p:spPr>
          <a:xfrm>
            <a:off x="2554632" y="-1"/>
            <a:ext cx="3655668" cy="2485641"/>
          </a:xfrm>
          <a:prstGeom prst="rect">
            <a:avLst/>
          </a:prstGeom>
        </p:spPr>
      </p:pic>
    </p:spTree>
    <p:extLst>
      <p:ext uri="{BB962C8B-B14F-4D97-AF65-F5344CB8AC3E}">
        <p14:creationId xmlns:p14="http://schemas.microsoft.com/office/powerpoint/2010/main" val="554738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15839-D0CD-4646-A835-5AEA061ED7B4}"/>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8F566C-7033-4B39-A88D-50CAD1D64BED}"/>
              </a:ext>
            </a:extLst>
          </p:cNvPr>
          <p:cNvPicPr>
            <a:picLocks noChangeAspect="1"/>
          </p:cNvPicPr>
          <p:nvPr userDrawn="1"/>
        </p:nvPicPr>
        <p:blipFill rotWithShape="1">
          <a:blip r:embed="rId3"/>
          <a:srcRect r="82583" b="42881"/>
          <a:stretch/>
        </p:blipFill>
        <p:spPr>
          <a:xfrm>
            <a:off x="5556460" y="2316718"/>
            <a:ext cx="1079079" cy="1073379"/>
          </a:xfrm>
          <a:prstGeom prst="rect">
            <a:avLst/>
          </a:prstGeom>
        </p:spPr>
      </p:pic>
      <p:pic>
        <p:nvPicPr>
          <p:cNvPr id="4" name="Picture 3">
            <a:extLst>
              <a:ext uri="{FF2B5EF4-FFF2-40B4-BE49-F238E27FC236}">
                <a16:creationId xmlns:a16="http://schemas.microsoft.com/office/drawing/2014/main" id="{27A95FC7-E654-4651-8438-5A3F17648BBC}"/>
              </a:ext>
            </a:extLst>
          </p:cNvPr>
          <p:cNvPicPr>
            <a:picLocks noChangeAspect="1"/>
          </p:cNvPicPr>
          <p:nvPr userDrawn="1"/>
        </p:nvPicPr>
        <p:blipFill>
          <a:blip r:embed="rId4"/>
          <a:stretch>
            <a:fillRect/>
          </a:stretch>
        </p:blipFill>
        <p:spPr>
          <a:xfrm>
            <a:off x="3882949" y="3652837"/>
            <a:ext cx="4548571" cy="640333"/>
          </a:xfrm>
          <a:prstGeom prst="rect">
            <a:avLst/>
          </a:prstGeom>
        </p:spPr>
      </p:pic>
    </p:spTree>
    <p:extLst>
      <p:ext uri="{BB962C8B-B14F-4D97-AF65-F5344CB8AC3E}">
        <p14:creationId xmlns:p14="http://schemas.microsoft.com/office/powerpoint/2010/main" val="87763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8149653" cy="919373"/>
          </a:xfrm>
        </p:spPr>
        <p:txBody>
          <a:bodyPr/>
          <a:lstStyle/>
          <a:p>
            <a:r>
              <a:rPr lang="en-US"/>
              <a:t>Click to edit Master title style</a:t>
            </a:r>
          </a:p>
        </p:txBody>
      </p:sp>
      <p:sp>
        <p:nvSpPr>
          <p:cNvPr id="3" name="Content Placeholder 2"/>
          <p:cNvSpPr>
            <a:spLocks noGrp="1"/>
          </p:cNvSpPr>
          <p:nvPr>
            <p:ph idx="1"/>
          </p:nvPr>
        </p:nvSpPr>
        <p:spPr>
          <a:xfrm>
            <a:off x="590693" y="2377270"/>
            <a:ext cx="8149653"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934138" y="1430275"/>
            <a:ext cx="3257862" cy="4912862"/>
          </a:xfrm>
          <a:prstGeom prst="rect">
            <a:avLst/>
          </a:prstGeom>
          <a:solidFill>
            <a:srgbClr val="0072B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p:cNvSpPr>
            <a:spLocks noGrp="1"/>
          </p:cNvSpPr>
          <p:nvPr>
            <p:ph type="body" sz="quarter" idx="11" hasCustomPrompt="1"/>
          </p:nvPr>
        </p:nvSpPr>
        <p:spPr>
          <a:xfrm>
            <a:off x="9235440" y="2570812"/>
            <a:ext cx="2668587" cy="3447739"/>
          </a:xfrm>
        </p:spPr>
        <p:txBody>
          <a:bodyPr lIns="91440">
            <a:normAutofit/>
          </a:bodyPr>
          <a:lstStyle>
            <a:lvl1pPr marL="137160" indent="-137160">
              <a:defRPr sz="1600">
                <a:solidFill>
                  <a:schemeClr val="tx1">
                    <a:lumMod val="85000"/>
                    <a:lumOff val="15000"/>
                    <a:alpha val="90000"/>
                  </a:schemeClr>
                </a:solidFill>
              </a:defRPr>
            </a:lvl1pPr>
            <a:lvl2pPr marL="274320" indent="-182880">
              <a:defRPr sz="1400">
                <a:solidFill>
                  <a:schemeClr val="tx1">
                    <a:lumMod val="85000"/>
                    <a:lumOff val="15000"/>
                    <a:alpha val="90000"/>
                  </a:schemeClr>
                </a:solidFill>
              </a:defRPr>
            </a:lvl2pPr>
            <a:lvl3pPr>
              <a:defRPr sz="1600"/>
            </a:lvl3pPr>
            <a:lvl4pPr>
              <a:defRPr sz="1600"/>
            </a:lvl4pPr>
            <a:lvl5pPr>
              <a:defRPr sz="1600"/>
            </a:lvl5pPr>
          </a:lstStyle>
          <a:p>
            <a:pPr lvl="0"/>
            <a:r>
              <a:rPr lang="en-US" dirty="0"/>
              <a:t>Click to edit styles</a:t>
            </a:r>
          </a:p>
          <a:p>
            <a:pPr lvl="1"/>
            <a:r>
              <a:rPr lang="en-US" dirty="0"/>
              <a:t>Second level</a:t>
            </a:r>
          </a:p>
        </p:txBody>
      </p:sp>
      <p:sp>
        <p:nvSpPr>
          <p:cNvPr id="11" name="Text Placeholder 10"/>
          <p:cNvSpPr>
            <a:spLocks noGrp="1"/>
          </p:cNvSpPr>
          <p:nvPr>
            <p:ph type="body" sz="quarter" idx="10" hasCustomPrompt="1"/>
          </p:nvPr>
        </p:nvSpPr>
        <p:spPr>
          <a:xfrm>
            <a:off x="9235440" y="1584118"/>
            <a:ext cx="2768600" cy="832022"/>
          </a:xfrm>
        </p:spPr>
        <p:txBody>
          <a:bodyPr anchor="ctr" anchorCtr="0"/>
          <a:lstStyle>
            <a:lvl1pPr marL="0" indent="0" algn="l">
              <a:buFontTx/>
              <a:buNone/>
              <a:defRPr baseline="0">
                <a:solidFill>
                  <a:schemeClr val="tx1"/>
                </a:solidFill>
              </a:defRPr>
            </a:lvl1pPr>
          </a:lstStyle>
          <a:p>
            <a:pPr lvl="0"/>
            <a:r>
              <a:rPr lang="en-US" dirty="0"/>
              <a:t>Sidebar Title Style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38515"/>
            <a:ext cx="9144000" cy="2387600"/>
          </a:xfrm>
        </p:spPr>
        <p:txBody>
          <a:bodyPr anchor="b">
            <a:normAutofit/>
          </a:bodyPr>
          <a:lstStyle>
            <a:lvl1pPr algn="ctr">
              <a:defRPr sz="6000" spc="-100" baseline="0"/>
            </a:lvl1pPr>
          </a:lstStyle>
          <a:p>
            <a:r>
              <a:rPr lang="en-US" dirty="0"/>
              <a:t>Click to edit Master title style</a:t>
            </a:r>
          </a:p>
        </p:txBody>
      </p:sp>
      <p:sp>
        <p:nvSpPr>
          <p:cNvPr id="3" name="Subtitle 2"/>
          <p:cNvSpPr>
            <a:spLocks noGrp="1"/>
          </p:cNvSpPr>
          <p:nvPr>
            <p:ph type="subTitle" idx="1"/>
          </p:nvPr>
        </p:nvSpPr>
        <p:spPr>
          <a:xfrm>
            <a:off x="1524000" y="4417584"/>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5979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10996291" cy="919373"/>
          </a:xfrm>
        </p:spPr>
        <p:txBody>
          <a:bodyPr/>
          <a:lstStyle/>
          <a:p>
            <a:r>
              <a:rPr lang="en-US" dirty="0"/>
              <a:t>Click to edit Master title style</a:t>
            </a:r>
          </a:p>
        </p:txBody>
      </p:sp>
      <p:sp>
        <p:nvSpPr>
          <p:cNvPr id="3" name="Content Placeholder 2"/>
          <p:cNvSpPr>
            <a:spLocks noGrp="1"/>
          </p:cNvSpPr>
          <p:nvPr>
            <p:ph idx="1"/>
          </p:nvPr>
        </p:nvSpPr>
        <p:spPr>
          <a:xfrm>
            <a:off x="590694" y="2377270"/>
            <a:ext cx="10996290"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3415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10996291" cy="919373"/>
          </a:xfrm>
        </p:spPr>
        <p:txBody>
          <a:bodyPr/>
          <a:lstStyle/>
          <a:p>
            <a:r>
              <a:rPr lang="en-US" dirty="0"/>
              <a:t>Click to edit Master title style</a:t>
            </a:r>
          </a:p>
        </p:txBody>
      </p:sp>
      <p:sp>
        <p:nvSpPr>
          <p:cNvPr id="3" name="Content Placeholder 2"/>
          <p:cNvSpPr>
            <a:spLocks noGrp="1"/>
          </p:cNvSpPr>
          <p:nvPr>
            <p:ph idx="1"/>
          </p:nvPr>
        </p:nvSpPr>
        <p:spPr>
          <a:xfrm>
            <a:off x="590693" y="2377270"/>
            <a:ext cx="5365264"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p:nvPr>
        </p:nvSpPr>
        <p:spPr>
          <a:xfrm>
            <a:off x="6221720" y="2377270"/>
            <a:ext cx="5365264"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3620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541952" y="1204622"/>
            <a:ext cx="3650048" cy="5653377"/>
          </a:xfrm>
        </p:spPr>
        <p:txBody>
          <a:bodyPr/>
          <a:lstStyle/>
          <a:p>
            <a:endParaRPr lang="en-US" dirty="0"/>
          </a:p>
        </p:txBody>
      </p:sp>
      <p:sp>
        <p:nvSpPr>
          <p:cNvPr id="2" name="Title 1"/>
          <p:cNvSpPr>
            <a:spLocks noGrp="1"/>
          </p:cNvSpPr>
          <p:nvPr>
            <p:ph type="title"/>
          </p:nvPr>
        </p:nvSpPr>
        <p:spPr>
          <a:xfrm>
            <a:off x="590693" y="1430275"/>
            <a:ext cx="7704811" cy="919373"/>
          </a:xfrm>
        </p:spPr>
        <p:txBody>
          <a:bodyPr/>
          <a:lstStyle/>
          <a:p>
            <a:r>
              <a:rPr lang="en-US" dirty="0"/>
              <a:t>Click to edit Master title style</a:t>
            </a:r>
          </a:p>
        </p:txBody>
      </p:sp>
      <p:sp>
        <p:nvSpPr>
          <p:cNvPr id="3" name="Content Placeholder 2"/>
          <p:cNvSpPr>
            <a:spLocks noGrp="1"/>
          </p:cNvSpPr>
          <p:nvPr>
            <p:ph idx="1"/>
          </p:nvPr>
        </p:nvSpPr>
        <p:spPr>
          <a:xfrm>
            <a:off x="590694" y="2377270"/>
            <a:ext cx="7704810"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1876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sp>
        <p:nvSpPr>
          <p:cNvPr id="6" name="Rectangle 5"/>
          <p:cNvSpPr/>
          <p:nvPr userDrawn="1"/>
        </p:nvSpPr>
        <p:spPr>
          <a:xfrm>
            <a:off x="8940802" y="1208598"/>
            <a:ext cx="3257862" cy="5649401"/>
          </a:xfrm>
          <a:prstGeom prst="rect">
            <a:avLst/>
          </a:prstGeom>
          <a:solidFill>
            <a:srgbClr val="F7921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0693" y="1430275"/>
            <a:ext cx="8149653" cy="919373"/>
          </a:xfrm>
        </p:spPr>
        <p:txBody>
          <a:bodyPr/>
          <a:lstStyle/>
          <a:p>
            <a:r>
              <a:rPr lang="en-US"/>
              <a:t>Click to edit Master title style</a:t>
            </a:r>
          </a:p>
        </p:txBody>
      </p:sp>
      <p:sp>
        <p:nvSpPr>
          <p:cNvPr id="3" name="Content Placeholder 2"/>
          <p:cNvSpPr>
            <a:spLocks noGrp="1"/>
          </p:cNvSpPr>
          <p:nvPr>
            <p:ph idx="1"/>
          </p:nvPr>
        </p:nvSpPr>
        <p:spPr>
          <a:xfrm>
            <a:off x="590693" y="2377270"/>
            <a:ext cx="8149653" cy="3965867"/>
          </a:xfrm>
        </p:spPr>
        <p:txBody>
          <a:bodyPr/>
          <a:lstStyle>
            <a:lvl1pPr>
              <a:defRPr sz="1600"/>
            </a:lvl1pPr>
            <a:lvl2pPr>
              <a:defRPr sz="1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hasCustomPrompt="1"/>
          </p:nvPr>
        </p:nvSpPr>
        <p:spPr>
          <a:xfrm>
            <a:off x="9235440" y="2377270"/>
            <a:ext cx="2668587" cy="3965868"/>
          </a:xfrm>
        </p:spPr>
        <p:txBody>
          <a:bodyPr lIns="91440">
            <a:normAutofit/>
          </a:bodyPr>
          <a:lstStyle>
            <a:lvl1pPr marL="137160" indent="-137160">
              <a:defRPr sz="1600">
                <a:solidFill>
                  <a:schemeClr val="tx1">
                    <a:lumMod val="85000"/>
                    <a:lumOff val="15000"/>
                    <a:alpha val="90000"/>
                  </a:schemeClr>
                </a:solidFill>
              </a:defRPr>
            </a:lvl1pPr>
            <a:lvl2pPr marL="274320" indent="-182880">
              <a:defRPr sz="1400">
                <a:solidFill>
                  <a:schemeClr val="tx1">
                    <a:lumMod val="85000"/>
                    <a:lumOff val="15000"/>
                    <a:alpha val="90000"/>
                  </a:schemeClr>
                </a:solidFill>
              </a:defRPr>
            </a:lvl2pPr>
            <a:lvl3pPr>
              <a:defRPr sz="1600"/>
            </a:lvl3pPr>
            <a:lvl4pPr>
              <a:defRPr sz="1600"/>
            </a:lvl4pPr>
            <a:lvl5pPr>
              <a:defRPr sz="1600"/>
            </a:lvl5pPr>
          </a:lstStyle>
          <a:p>
            <a:pPr lvl="0"/>
            <a:r>
              <a:rPr lang="en-US" dirty="0"/>
              <a:t>Click to edit styles</a:t>
            </a:r>
          </a:p>
          <a:p>
            <a:pPr lvl="1"/>
            <a:r>
              <a:rPr lang="en-US" dirty="0"/>
              <a:t>Second level</a:t>
            </a:r>
          </a:p>
        </p:txBody>
      </p:sp>
      <p:sp>
        <p:nvSpPr>
          <p:cNvPr id="11" name="Text Placeholder 10"/>
          <p:cNvSpPr>
            <a:spLocks noGrp="1"/>
          </p:cNvSpPr>
          <p:nvPr>
            <p:ph type="body" sz="quarter" idx="10" hasCustomPrompt="1"/>
          </p:nvPr>
        </p:nvSpPr>
        <p:spPr>
          <a:xfrm>
            <a:off x="9235440" y="1430275"/>
            <a:ext cx="2768600" cy="832022"/>
          </a:xfrm>
        </p:spPr>
        <p:txBody>
          <a:bodyPr anchor="ctr" anchorCtr="0">
            <a:normAutofit/>
          </a:bodyPr>
          <a:lstStyle>
            <a:lvl1pPr marL="0" indent="0" algn="l">
              <a:buFontTx/>
              <a:buNone/>
              <a:defRPr sz="1800" b="1" baseline="0">
                <a:solidFill>
                  <a:schemeClr val="tx1">
                    <a:lumMod val="50000"/>
                    <a:lumOff val="50000"/>
                  </a:schemeClr>
                </a:solidFill>
              </a:defRPr>
            </a:lvl1pPr>
          </a:lstStyle>
          <a:p>
            <a:pPr lvl="0"/>
            <a:r>
              <a:rPr lang="en-US" dirty="0"/>
              <a:t>Sidebar Title Style</a:t>
            </a:r>
          </a:p>
        </p:txBody>
      </p:sp>
    </p:spTree>
    <p:extLst>
      <p:ext uri="{BB962C8B-B14F-4D97-AF65-F5344CB8AC3E}">
        <p14:creationId xmlns:p14="http://schemas.microsoft.com/office/powerpoint/2010/main" val="1213921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10996291" cy="919373"/>
          </a:xfrm>
        </p:spPr>
        <p:txBody>
          <a:bodyPr/>
          <a:lstStyle/>
          <a:p>
            <a:r>
              <a:rPr lang="en-US"/>
              <a:t>Click to edit Master title style</a:t>
            </a:r>
          </a:p>
        </p:txBody>
      </p:sp>
    </p:spTree>
    <p:extLst>
      <p:ext uri="{BB962C8B-B14F-4D97-AF65-F5344CB8AC3E}">
        <p14:creationId xmlns:p14="http://schemas.microsoft.com/office/powerpoint/2010/main" val="2844738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802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609601" y="1355726"/>
            <a:ext cx="10972800" cy="4866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27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10996291" cy="919373"/>
          </a:xfr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9A6D77-F542-4B05-BF1D-D29C5A5AD505}"/>
              </a:ext>
            </a:extLst>
          </p:cNvPr>
          <p:cNvGrpSpPr/>
          <p:nvPr userDrawn="1"/>
        </p:nvGrpSpPr>
        <p:grpSpPr>
          <a:xfrm>
            <a:off x="0" y="0"/>
            <a:ext cx="12160516" cy="1403136"/>
            <a:chOff x="31484" y="2977044"/>
            <a:chExt cx="12160516" cy="1403136"/>
          </a:xfrm>
        </p:grpSpPr>
        <p:pic>
          <p:nvPicPr>
            <p:cNvPr id="4" name="Picture 3" descr="A close up of a sign&#10;&#10;Description automatically generated">
              <a:extLst>
                <a:ext uri="{FF2B5EF4-FFF2-40B4-BE49-F238E27FC236}">
                  <a16:creationId xmlns:a16="http://schemas.microsoft.com/office/drawing/2014/main" id="{CCF15165-E638-44B9-8213-42C4C48BD41A}"/>
                </a:ext>
              </a:extLst>
            </p:cNvPr>
            <p:cNvPicPr>
              <a:picLocks noChangeAspect="1"/>
            </p:cNvPicPr>
            <p:nvPr/>
          </p:nvPicPr>
          <p:blipFill>
            <a:blip r:embed="rId2"/>
            <a:stretch>
              <a:fillRect/>
            </a:stretch>
          </p:blipFill>
          <p:spPr>
            <a:xfrm>
              <a:off x="31484" y="2977044"/>
              <a:ext cx="12160516" cy="1403136"/>
            </a:xfrm>
            <a:prstGeom prst="rect">
              <a:avLst/>
            </a:prstGeom>
            <a:ln>
              <a:solidFill>
                <a:schemeClr val="accent1"/>
              </a:solidFill>
            </a:ln>
          </p:spPr>
        </p:pic>
        <p:sp>
          <p:nvSpPr>
            <p:cNvPr id="5" name="TextBox 4">
              <a:extLst>
                <a:ext uri="{FF2B5EF4-FFF2-40B4-BE49-F238E27FC236}">
                  <a16:creationId xmlns:a16="http://schemas.microsoft.com/office/drawing/2014/main" id="{A6D1F6D6-1DDD-43AA-8B99-36CC243A53E8}"/>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6" name="Picture 5" descr="Graphical user interface&#10;&#10;Description automatically generated">
              <a:extLst>
                <a:ext uri="{FF2B5EF4-FFF2-40B4-BE49-F238E27FC236}">
                  <a16:creationId xmlns:a16="http://schemas.microsoft.com/office/drawing/2014/main" id="{E37EC4B0-BF32-4C5D-9A58-59614017FDE8}"/>
                </a:ext>
              </a:extLst>
            </p:cNvPr>
            <p:cNvPicPr>
              <a:picLocks noChangeAspect="1"/>
            </p:cNvPicPr>
            <p:nvPr/>
          </p:nvPicPr>
          <p:blipFill rotWithShape="1">
            <a:blip r:embed="rId3">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535040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7A0C6-DB41-4D75-9A43-17EB55ED1F44}"/>
              </a:ext>
            </a:extLst>
          </p:cNvPr>
          <p:cNvPicPr>
            <a:picLocks noChangeAspect="1"/>
          </p:cNvPicPr>
          <p:nvPr userDrawn="1"/>
        </p:nvPicPr>
        <p:blipFill rotWithShape="1">
          <a:blip r:embed="rId2"/>
          <a:srcRect l="4798" t="4563"/>
          <a:stretch/>
        </p:blipFill>
        <p:spPr>
          <a:xfrm>
            <a:off x="0" y="0"/>
            <a:ext cx="12208626" cy="1463041"/>
          </a:xfrm>
          <a:prstGeom prst="rect">
            <a:avLst/>
          </a:prstGeom>
        </p:spPr>
      </p:pic>
    </p:spTree>
    <p:extLst>
      <p:ext uri="{BB962C8B-B14F-4D97-AF65-F5344CB8AC3E}">
        <p14:creationId xmlns:p14="http://schemas.microsoft.com/office/powerpoint/2010/main" val="326138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ABBE-B4D1-47D8-BFD2-105A156246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608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3.png"/><Relationship Id="rId2" Type="http://schemas.openxmlformats.org/officeDocument/2006/relationships/slideLayout" Target="../slideLayouts/slideLayout26.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1.png"/><Relationship Id="rId10" Type="http://schemas.openxmlformats.org/officeDocument/2006/relationships/slideLayout" Target="../slideLayouts/slideLayout34.xml"/><Relationship Id="rId19" Type="http://schemas.openxmlformats.org/officeDocument/2006/relationships/image" Target="../media/image15.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20.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6.xml"/><Relationship Id="rId5" Type="http://schemas.openxmlformats.org/officeDocument/2006/relationships/slideLayout" Target="../slideLayouts/slideLayout42.xml"/><Relationship Id="rId15" Type="http://schemas.openxmlformats.org/officeDocument/2006/relationships/image" Target="../media/image2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29.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28.png"/><Relationship Id="rId5" Type="http://schemas.openxmlformats.org/officeDocument/2006/relationships/slideLayout" Target="../slideLayouts/slideLayout54.xml"/><Relationship Id="rId10" Type="http://schemas.openxmlformats.org/officeDocument/2006/relationships/image" Target="../media/image27.png"/><Relationship Id="rId4" Type="http://schemas.openxmlformats.org/officeDocument/2006/relationships/slideLayout" Target="../slideLayouts/slideLayout53.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252D88-40C2-7348-BC89-48B283CC5DA7}"/>
              </a:ext>
            </a:extLst>
          </p:cNvPr>
          <p:cNvPicPr>
            <a:picLocks noChangeAspect="1"/>
          </p:cNvPicPr>
          <p:nvPr userDrawn="1"/>
        </p:nvPicPr>
        <p:blipFill>
          <a:blip r:embed="rId13"/>
          <a:stretch>
            <a:fillRect/>
          </a:stretch>
        </p:blipFill>
        <p:spPr>
          <a:xfrm>
            <a:off x="0" y="0"/>
            <a:ext cx="12192000" cy="944020"/>
          </a:xfrm>
          <a:prstGeom prst="rect">
            <a:avLst/>
          </a:prstGeom>
        </p:spPr>
      </p:pic>
      <p:pic>
        <p:nvPicPr>
          <p:cNvPr id="16" name="Picture 15">
            <a:extLst>
              <a:ext uri="{FF2B5EF4-FFF2-40B4-BE49-F238E27FC236}">
                <a16:creationId xmlns:a16="http://schemas.microsoft.com/office/drawing/2014/main" id="{ADDC004C-FD04-0F4B-A928-D7EC49970728}"/>
              </a:ext>
            </a:extLst>
          </p:cNvPr>
          <p:cNvPicPr>
            <a:picLocks noChangeAspect="1"/>
          </p:cNvPicPr>
          <p:nvPr userDrawn="1"/>
        </p:nvPicPr>
        <p:blipFill>
          <a:blip r:embed="rId14"/>
          <a:stretch>
            <a:fillRect/>
          </a:stretch>
        </p:blipFill>
        <p:spPr>
          <a:xfrm>
            <a:off x="-7162" y="0"/>
            <a:ext cx="12191999" cy="944020"/>
          </a:xfrm>
          <a:prstGeom prst="rect">
            <a:avLst/>
          </a:prstGeom>
        </p:spPr>
      </p:pic>
      <p:sp>
        <p:nvSpPr>
          <p:cNvPr id="2" name="Title Placeholder 1"/>
          <p:cNvSpPr>
            <a:spLocks noGrp="1"/>
          </p:cNvSpPr>
          <p:nvPr>
            <p:ph type="title"/>
          </p:nvPr>
        </p:nvSpPr>
        <p:spPr>
          <a:xfrm>
            <a:off x="590693" y="1331419"/>
            <a:ext cx="10996291" cy="919373"/>
          </a:xfrm>
          <a:prstGeom prst="rect">
            <a:avLst/>
          </a:prstGeom>
        </p:spPr>
        <p:txBody>
          <a:bodyPr vert="horz" lIns="91440" tIns="45720" rIns="91440" bIns="45720" rtlCol="0" anchor="ctr">
            <a:normAutofit/>
          </a:bodyPr>
          <a:lstStyle/>
          <a:p>
            <a:r>
              <a:rPr lang="en-US" dirty="0"/>
              <a:t>Click to edit Master title style </a:t>
            </a:r>
          </a:p>
        </p:txBody>
      </p:sp>
      <p:sp>
        <p:nvSpPr>
          <p:cNvPr id="3" name="Text Placeholder 2"/>
          <p:cNvSpPr>
            <a:spLocks noGrp="1"/>
          </p:cNvSpPr>
          <p:nvPr>
            <p:ph type="body" idx="1"/>
          </p:nvPr>
        </p:nvSpPr>
        <p:spPr>
          <a:xfrm>
            <a:off x="590693" y="2360794"/>
            <a:ext cx="10996291" cy="39658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07372BE-B278-EC4B-ADF2-22101C9D1BEA}"/>
              </a:ext>
            </a:extLst>
          </p:cNvPr>
          <p:cNvPicPr>
            <a:picLocks noChangeAspect="1"/>
          </p:cNvPicPr>
          <p:nvPr userDrawn="1"/>
        </p:nvPicPr>
        <p:blipFill>
          <a:blip r:embed="rId15"/>
          <a:stretch>
            <a:fillRect/>
          </a:stretch>
        </p:blipFill>
        <p:spPr>
          <a:xfrm>
            <a:off x="9451363" y="86752"/>
            <a:ext cx="2398014" cy="770515"/>
          </a:xfrm>
          <a:prstGeom prst="rect">
            <a:avLst/>
          </a:prstGeom>
        </p:spPr>
      </p:pic>
    </p:spTree>
    <p:extLst>
      <p:ext uri="{BB962C8B-B14F-4D97-AF65-F5344CB8AC3E}">
        <p14:creationId xmlns:p14="http://schemas.microsoft.com/office/powerpoint/2010/main" val="2688406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91" r:id="rId3"/>
    <p:sldLayoutId id="2147483694" r:id="rId4"/>
    <p:sldLayoutId id="2147483690" r:id="rId5"/>
    <p:sldLayoutId id="2147483696" r:id="rId6"/>
    <p:sldLayoutId id="2147483675" r:id="rId7"/>
    <p:sldLayoutId id="2147483707" r:id="rId8"/>
    <p:sldLayoutId id="2147483706" r:id="rId9"/>
    <p:sldLayoutId id="2147483708" r:id="rId10"/>
    <p:sldLayoutId id="2147483709" r:id="rId11"/>
  </p:sldLayoutIdLst>
  <p:txStyles>
    <p:titleStyle>
      <a:lvl1pPr algn="l" defTabSz="914400" rtl="0" eaLnBrk="1" latinLnBrk="0" hangingPunct="1">
        <a:lnSpc>
          <a:spcPct val="90000"/>
        </a:lnSpc>
        <a:spcBef>
          <a:spcPct val="0"/>
        </a:spcBef>
        <a:buNone/>
        <a:defRPr sz="3200" b="1" kern="1200" spc="-80" baseline="0">
          <a:solidFill>
            <a:srgbClr val="0072B9"/>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110000"/>
        </a:lnSpc>
        <a:spcBef>
          <a:spcPts val="1000"/>
        </a:spcBef>
        <a:buClr>
          <a:schemeClr val="accent2"/>
        </a:buClr>
        <a:buSzPct val="85000"/>
        <a:buFontTx/>
        <a:buBlip>
          <a:blip r:embed="rId16"/>
        </a:buBlip>
        <a:defRPr sz="2000" kern="1200" spc="-2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SzPct val="100000"/>
        <a:buFontTx/>
        <a:buBlip>
          <a:blip r:embed="rId17"/>
        </a:buBlip>
        <a:defRPr sz="1800" kern="1200" spc="-2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SzPct val="100000"/>
        <a:buFontTx/>
        <a:buBlip>
          <a:blip r:embed="rId17"/>
        </a:buBlip>
        <a:defRPr sz="1800" kern="1200" spc="-2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SzPct val="100000"/>
        <a:buFontTx/>
        <a:buBlip>
          <a:blip r:embed="rId17"/>
        </a:buBlip>
        <a:defRPr sz="1800" kern="1200" spc="-2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SzPct val="100000"/>
        <a:buFontTx/>
        <a:buBlip>
          <a:blip r:embed="rId17"/>
        </a:buBlip>
        <a:defRPr sz="1800" kern="1200" spc="-2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64444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10" r:id="rId3"/>
    <p:sldLayoutId id="2147483711" r:id="rId4"/>
    <p:sldLayoutId id="2147483712" r:id="rId5"/>
    <p:sldLayoutId id="2147483716" r:id="rId6"/>
    <p:sldLayoutId id="2147483717" r:id="rId7"/>
    <p:sldLayoutId id="2147483747" r:id="rId8"/>
    <p:sldLayoutId id="21474837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903038"/>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714572"/>
      </p:ext>
    </p:extLst>
  </p:cSld>
  <p:clrMap bg1="lt1" tx1="dk1" bg2="lt2" tx2="dk2" accent1="accent1" accent2="accent2" accent3="accent3" accent4="accent4" accent5="accent5" accent6="accent6" hlink="hlink" folHlink="folHlink"/>
  <p:sldLayoutIdLst>
    <p:sldLayoutId id="2147483693"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D395663-FACA-4172-B39E-98A763BF4A51}"/>
              </a:ext>
            </a:extLst>
          </p:cNvPr>
          <p:cNvPicPr>
            <a:picLocks noChangeAspect="1"/>
          </p:cNvPicPr>
          <p:nvPr userDrawn="1"/>
        </p:nvPicPr>
        <p:blipFill rotWithShape="1">
          <a:blip r:embed="rId15"/>
          <a:srcRect l="2210" t="9229" r="63814" b="3323"/>
          <a:stretch/>
        </p:blipFill>
        <p:spPr>
          <a:xfrm>
            <a:off x="8049647" y="821028"/>
            <a:ext cx="4142353" cy="6036972"/>
          </a:xfrm>
          <a:prstGeom prst="rect">
            <a:avLst/>
          </a:prstGeom>
        </p:spPr>
      </p:pic>
      <p:pic>
        <p:nvPicPr>
          <p:cNvPr id="6" name="Picture 5">
            <a:extLst>
              <a:ext uri="{FF2B5EF4-FFF2-40B4-BE49-F238E27FC236}">
                <a16:creationId xmlns:a16="http://schemas.microsoft.com/office/drawing/2014/main" id="{D82AA74D-A373-43BE-A06A-26D852FF1955}"/>
              </a:ext>
            </a:extLst>
          </p:cNvPr>
          <p:cNvPicPr>
            <a:picLocks noChangeAspect="1"/>
          </p:cNvPicPr>
          <p:nvPr userDrawn="1"/>
        </p:nvPicPr>
        <p:blipFill rotWithShape="1">
          <a:blip r:embed="rId16"/>
          <a:srcRect b="88028"/>
          <a:stretch/>
        </p:blipFill>
        <p:spPr>
          <a:xfrm>
            <a:off x="0" y="0"/>
            <a:ext cx="12191999" cy="821027"/>
          </a:xfrm>
          <a:prstGeom prst="rect">
            <a:avLst/>
          </a:prstGeom>
          <a:effectLst>
            <a:outerShdw blurRad="50800" dist="38100" dir="5400000" algn="t" rotWithShape="0">
              <a:prstClr val="black">
                <a:alpha val="17000"/>
              </a:prstClr>
            </a:outerShdw>
          </a:effectLst>
        </p:spPr>
      </p:pic>
      <p:sp>
        <p:nvSpPr>
          <p:cNvPr id="2" name="Title Placeholder 1"/>
          <p:cNvSpPr>
            <a:spLocks noGrp="1"/>
          </p:cNvSpPr>
          <p:nvPr>
            <p:ph type="title"/>
          </p:nvPr>
        </p:nvSpPr>
        <p:spPr>
          <a:xfrm>
            <a:off x="633984" y="1111963"/>
            <a:ext cx="10953000" cy="919373"/>
          </a:xfrm>
          <a:prstGeom prst="rect">
            <a:avLst/>
          </a:prstGeom>
        </p:spPr>
        <p:txBody>
          <a:bodyPr vert="horz" lIns="91440" tIns="45720" rIns="91440" bIns="45720" rtlCol="0" anchor="ctr">
            <a:normAutofit/>
          </a:bodyPr>
          <a:lstStyle/>
          <a:p>
            <a:r>
              <a:rPr lang="en-US" dirty="0"/>
              <a:t>Click to edit</a:t>
            </a:r>
          </a:p>
        </p:txBody>
      </p:sp>
      <p:sp>
        <p:nvSpPr>
          <p:cNvPr id="3" name="Text Placeholder 2"/>
          <p:cNvSpPr>
            <a:spLocks noGrp="1"/>
          </p:cNvSpPr>
          <p:nvPr>
            <p:ph type="body" idx="1"/>
          </p:nvPr>
        </p:nvSpPr>
        <p:spPr>
          <a:xfrm>
            <a:off x="633984" y="2141338"/>
            <a:ext cx="10953000" cy="3965867"/>
          </a:xfrm>
          <a:prstGeom prst="rect">
            <a:avLst/>
          </a:prstGeom>
        </p:spPr>
        <p:txBody>
          <a:bodyPr vert="horz" lIns="91440" tIns="45720" rIns="91440" bIns="45720" rtlCol="0">
            <a:norm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8F531C2-4C07-48D5-A546-8999A1EFC5C2}"/>
              </a:ext>
            </a:extLst>
          </p:cNvPr>
          <p:cNvPicPr>
            <a:picLocks noChangeAspect="1"/>
          </p:cNvPicPr>
          <p:nvPr userDrawn="1"/>
        </p:nvPicPr>
        <p:blipFill>
          <a:blip r:embed="rId17"/>
          <a:stretch>
            <a:fillRect/>
          </a:stretch>
        </p:blipFill>
        <p:spPr>
          <a:xfrm>
            <a:off x="629220" y="183913"/>
            <a:ext cx="1758621" cy="533415"/>
          </a:xfrm>
          <a:prstGeom prst="rect">
            <a:avLst/>
          </a:prstGeom>
        </p:spPr>
      </p:pic>
      <p:pic>
        <p:nvPicPr>
          <p:cNvPr id="13" name="Picture 12">
            <a:extLst>
              <a:ext uri="{FF2B5EF4-FFF2-40B4-BE49-F238E27FC236}">
                <a16:creationId xmlns:a16="http://schemas.microsoft.com/office/drawing/2014/main" id="{84867FE7-9B11-48E9-A243-1D79F29DC541}"/>
              </a:ext>
            </a:extLst>
          </p:cNvPr>
          <p:cNvPicPr>
            <a:picLocks noChangeAspect="1"/>
          </p:cNvPicPr>
          <p:nvPr userDrawn="1"/>
        </p:nvPicPr>
        <p:blipFill>
          <a:blip r:embed="rId18"/>
          <a:stretch>
            <a:fillRect/>
          </a:stretch>
        </p:blipFill>
        <p:spPr>
          <a:xfrm>
            <a:off x="9265341" y="358770"/>
            <a:ext cx="2536135" cy="357028"/>
          </a:xfrm>
          <a:prstGeom prst="rect">
            <a:avLst/>
          </a:prstGeom>
        </p:spPr>
      </p:pic>
    </p:spTree>
    <p:extLst>
      <p:ext uri="{BB962C8B-B14F-4D97-AF65-F5344CB8AC3E}">
        <p14:creationId xmlns:p14="http://schemas.microsoft.com/office/powerpoint/2010/main" val="23250024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3200" b="1" kern="1200" spc="-8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110000"/>
        </a:lnSpc>
        <a:spcBef>
          <a:spcPts val="1000"/>
        </a:spcBef>
        <a:buClr>
          <a:schemeClr val="accent2"/>
        </a:buClr>
        <a:buSzPct val="85000"/>
        <a:buFontTx/>
        <a:buBlip>
          <a:blip r:embed="rId19"/>
        </a:buBlip>
        <a:defRPr sz="20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SzPct val="100000"/>
        <a:buFontTx/>
        <a:buBlip>
          <a:blip r:embed="rId20"/>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SzPct val="100000"/>
        <a:buFontTx/>
        <a:buBlip>
          <a:blip r:embed="rId20"/>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SzPct val="100000"/>
        <a:buFontTx/>
        <a:buBlip>
          <a:blip r:embed="rId20"/>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SzPct val="100000"/>
        <a:buFontTx/>
        <a:buBlip>
          <a:blip r:embed="rId20"/>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7F69A57-C5CB-C24A-921F-B14D77BD20D0}"/>
              </a:ext>
            </a:extLst>
          </p:cNvPr>
          <p:cNvPicPr>
            <a:picLocks noChangeAspect="1"/>
          </p:cNvPicPr>
          <p:nvPr userDrawn="1"/>
        </p:nvPicPr>
        <p:blipFill>
          <a:blip r:embed="rId12"/>
          <a:stretch>
            <a:fillRect/>
          </a:stretch>
        </p:blipFill>
        <p:spPr>
          <a:xfrm>
            <a:off x="0" y="6205728"/>
            <a:ext cx="12192000" cy="652272"/>
          </a:xfrm>
          <a:prstGeom prst="rect">
            <a:avLst/>
          </a:prstGeom>
        </p:spPr>
      </p:pic>
      <p:sp>
        <p:nvSpPr>
          <p:cNvPr id="2" name="Title Placeholder 1"/>
          <p:cNvSpPr>
            <a:spLocks noGrp="1"/>
          </p:cNvSpPr>
          <p:nvPr>
            <p:ph type="title"/>
          </p:nvPr>
        </p:nvSpPr>
        <p:spPr>
          <a:xfrm>
            <a:off x="633984" y="1111963"/>
            <a:ext cx="10953000" cy="919373"/>
          </a:xfrm>
          <a:prstGeom prst="rect">
            <a:avLst/>
          </a:prstGeom>
        </p:spPr>
        <p:txBody>
          <a:bodyPr vert="horz" lIns="91440" tIns="45720" rIns="91440" bIns="45720" rtlCol="0" anchor="ctr">
            <a:normAutofit/>
          </a:bodyPr>
          <a:lstStyle/>
          <a:p>
            <a:r>
              <a:rPr lang="en-US" dirty="0"/>
              <a:t>Click to edit</a:t>
            </a:r>
          </a:p>
        </p:txBody>
      </p:sp>
      <p:sp>
        <p:nvSpPr>
          <p:cNvPr id="3" name="Text Placeholder 2"/>
          <p:cNvSpPr>
            <a:spLocks noGrp="1"/>
          </p:cNvSpPr>
          <p:nvPr>
            <p:ph type="body" idx="1"/>
          </p:nvPr>
        </p:nvSpPr>
        <p:spPr>
          <a:xfrm>
            <a:off x="633984" y="2141338"/>
            <a:ext cx="10953000" cy="3965867"/>
          </a:xfrm>
          <a:prstGeom prst="rect">
            <a:avLst/>
          </a:prstGeom>
        </p:spPr>
        <p:txBody>
          <a:bodyPr vert="horz" lIns="91440" tIns="45720" rIns="91440" bIns="45720" rtlCol="0">
            <a:norm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98050384-A066-544D-AAAB-15851EE5CA98}"/>
              </a:ext>
            </a:extLst>
          </p:cNvPr>
          <p:cNvPicPr>
            <a:picLocks noChangeAspect="1"/>
          </p:cNvPicPr>
          <p:nvPr userDrawn="1"/>
        </p:nvPicPr>
        <p:blipFill>
          <a:blip r:embed="rId13"/>
          <a:stretch>
            <a:fillRect/>
          </a:stretch>
        </p:blipFill>
        <p:spPr>
          <a:xfrm>
            <a:off x="344052" y="166969"/>
            <a:ext cx="1924824" cy="583826"/>
          </a:xfrm>
          <a:prstGeom prst="rect">
            <a:avLst/>
          </a:prstGeom>
        </p:spPr>
      </p:pic>
      <p:cxnSp>
        <p:nvCxnSpPr>
          <p:cNvPr id="10" name="Straight Connector 9">
            <a:extLst>
              <a:ext uri="{FF2B5EF4-FFF2-40B4-BE49-F238E27FC236}">
                <a16:creationId xmlns:a16="http://schemas.microsoft.com/office/drawing/2014/main" id="{57A97410-F7AC-804E-AA46-925795F50506}"/>
              </a:ext>
            </a:extLst>
          </p:cNvPr>
          <p:cNvCxnSpPr/>
          <p:nvPr userDrawn="1"/>
        </p:nvCxnSpPr>
        <p:spPr>
          <a:xfrm>
            <a:off x="0" y="821027"/>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F2F86F6-DBF3-3843-9A38-578439536A7A}"/>
              </a:ext>
            </a:extLst>
          </p:cNvPr>
          <p:cNvSpPr/>
          <p:nvPr userDrawn="1"/>
        </p:nvSpPr>
        <p:spPr>
          <a:xfrm>
            <a:off x="0" y="0"/>
            <a:ext cx="12192000" cy="68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8370362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txStyles>
    <p:titleStyle>
      <a:lvl1pPr algn="l" defTabSz="914400" rtl="0" eaLnBrk="1" latinLnBrk="0" hangingPunct="1">
        <a:lnSpc>
          <a:spcPct val="90000"/>
        </a:lnSpc>
        <a:spcBef>
          <a:spcPct val="0"/>
        </a:spcBef>
        <a:buNone/>
        <a:defRPr sz="3200" b="1" kern="1200" spc="-8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110000"/>
        </a:lnSpc>
        <a:spcBef>
          <a:spcPts val="1000"/>
        </a:spcBef>
        <a:buClr>
          <a:schemeClr val="accent2"/>
        </a:buClr>
        <a:buSzPct val="85000"/>
        <a:buFontTx/>
        <a:buBlip>
          <a:blip r:embed="rId14"/>
        </a:buBlip>
        <a:defRPr sz="20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SzPct val="100000"/>
        <a:buFontTx/>
        <a:buBlip>
          <a:blip r:embed="rId15"/>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SzPct val="100000"/>
        <a:buFontTx/>
        <a:buBlip>
          <a:blip r:embed="rId15"/>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SzPct val="100000"/>
        <a:buFontTx/>
        <a:buBlip>
          <a:blip r:embed="rId15"/>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SzPct val="100000"/>
        <a:buFontTx/>
        <a:buBlip>
          <a:blip r:embed="rId15"/>
        </a:buBlip>
        <a:defRPr sz="1800" kern="1200" spc="-2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102090"/>
      </p:ext>
    </p:extLst>
  </p:cSld>
  <p:clrMap bg1="lt1" tx1="dk1" bg2="lt2" tx2="dk2" accent1="accent1" accent2="accent2" accent3="accent3" accent4="accent4" accent5="accent5" accent6="accent6" hlink="hlink" folHlink="folHlink"/>
  <p:sldLayoutIdLst>
    <p:sldLayoutId id="2147483745" r:id="rId1"/>
    <p:sldLayoutId id="214748374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84FF4E-82C8-46A9-9785-5FDCD393B5A7}"/>
              </a:ext>
            </a:extLst>
          </p:cNvPr>
          <p:cNvSpPr/>
          <p:nvPr userDrawn="1"/>
        </p:nvSpPr>
        <p:spPr>
          <a:xfrm>
            <a:off x="10477168" y="78110"/>
            <a:ext cx="833562" cy="367251"/>
          </a:xfrm>
          <a:prstGeom prst="rect">
            <a:avLst/>
          </a:prstGeom>
          <a:noFill/>
          <a:ln w="6350">
            <a:solidFill>
              <a:srgbClr val="60B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C13127D-2B1B-4542-A4FE-9A315C30C002}"/>
              </a:ext>
            </a:extLst>
          </p:cNvPr>
          <p:cNvSpPr/>
          <p:nvPr userDrawn="1"/>
        </p:nvSpPr>
        <p:spPr>
          <a:xfrm>
            <a:off x="9660835" y="135173"/>
            <a:ext cx="962709" cy="452792"/>
          </a:xfrm>
          <a:prstGeom prst="rect">
            <a:avLst/>
          </a:prstGeom>
          <a:noFill/>
          <a:ln w="6350">
            <a:solidFill>
              <a:srgbClr val="F79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7FC683C-CC82-4739-BDDD-FADC3AF220F5}"/>
              </a:ext>
            </a:extLst>
          </p:cNvPr>
          <p:cNvSpPr/>
          <p:nvPr userDrawn="1"/>
        </p:nvSpPr>
        <p:spPr>
          <a:xfrm>
            <a:off x="10177668" y="91442"/>
            <a:ext cx="707666" cy="731518"/>
          </a:xfrm>
          <a:prstGeom prst="rect">
            <a:avLst/>
          </a:prstGeom>
          <a:noFill/>
          <a:ln w="6350">
            <a:solidFill>
              <a:srgbClr val="0E5A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590693" y="1331419"/>
            <a:ext cx="10996291" cy="919373"/>
          </a:xfrm>
          <a:prstGeom prst="rect">
            <a:avLst/>
          </a:prstGeom>
        </p:spPr>
        <p:txBody>
          <a:bodyPr vert="horz" lIns="91440" tIns="45720" rIns="91440" bIns="45720" rtlCol="0" anchor="ctr">
            <a:normAutofit/>
          </a:bodyPr>
          <a:lstStyle/>
          <a:p>
            <a:r>
              <a:rPr lang="en-US" dirty="0"/>
              <a:t>Click to edit Master title style </a:t>
            </a:r>
          </a:p>
        </p:txBody>
      </p:sp>
      <p:sp>
        <p:nvSpPr>
          <p:cNvPr id="3" name="Text Placeholder 2"/>
          <p:cNvSpPr>
            <a:spLocks noGrp="1"/>
          </p:cNvSpPr>
          <p:nvPr>
            <p:ph type="body" idx="1"/>
          </p:nvPr>
        </p:nvSpPr>
        <p:spPr>
          <a:xfrm>
            <a:off x="590693" y="2360794"/>
            <a:ext cx="10996291" cy="39658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877918B-FD1C-42F9-9EE0-AE97F94AFA01}"/>
              </a:ext>
            </a:extLst>
          </p:cNvPr>
          <p:cNvPicPr>
            <a:picLocks noChangeAspect="1"/>
          </p:cNvPicPr>
          <p:nvPr userDrawn="1"/>
        </p:nvPicPr>
        <p:blipFill>
          <a:blip r:embed="rId10"/>
          <a:stretch>
            <a:fillRect/>
          </a:stretch>
        </p:blipFill>
        <p:spPr>
          <a:xfrm>
            <a:off x="670206" y="253289"/>
            <a:ext cx="2454657" cy="904347"/>
          </a:xfrm>
          <a:prstGeom prst="rect">
            <a:avLst/>
          </a:prstGeom>
        </p:spPr>
      </p:pic>
      <p:sp>
        <p:nvSpPr>
          <p:cNvPr id="8" name="Rectangle 7">
            <a:extLst>
              <a:ext uri="{FF2B5EF4-FFF2-40B4-BE49-F238E27FC236}">
                <a16:creationId xmlns:a16="http://schemas.microsoft.com/office/drawing/2014/main" id="{AD529329-E57A-461E-8D1F-3139E0F1B81C}"/>
              </a:ext>
            </a:extLst>
          </p:cNvPr>
          <p:cNvSpPr/>
          <p:nvPr userDrawn="1"/>
        </p:nvSpPr>
        <p:spPr>
          <a:xfrm>
            <a:off x="0" y="1"/>
            <a:ext cx="12192000" cy="206733"/>
          </a:xfrm>
          <a:prstGeom prst="rect">
            <a:avLst/>
          </a:prstGeom>
          <a:gradFill>
            <a:gsLst>
              <a:gs pos="0">
                <a:srgbClr val="DB821F"/>
              </a:gs>
              <a:gs pos="76000">
                <a:srgbClr val="F7921E"/>
              </a:gs>
            </a:gsLst>
            <a:lin ang="5400000" scaled="1"/>
          </a:gradFill>
          <a:ln>
            <a:noFill/>
          </a:ln>
          <a:effectLst>
            <a:outerShdw blurRad="50800" dist="25400" dir="5400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595D51D-524E-4502-A314-BA51AB1990C7}"/>
              </a:ext>
            </a:extLst>
          </p:cNvPr>
          <p:cNvCxnSpPr>
            <a:cxnSpLocks/>
          </p:cNvCxnSpPr>
          <p:nvPr userDrawn="1"/>
        </p:nvCxnSpPr>
        <p:spPr>
          <a:xfrm>
            <a:off x="-35781" y="1204191"/>
            <a:ext cx="12260911"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712353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Lst>
  <p:txStyles>
    <p:titleStyle>
      <a:lvl1pPr algn="l" defTabSz="914400" rtl="0" eaLnBrk="1" latinLnBrk="0" hangingPunct="1">
        <a:lnSpc>
          <a:spcPct val="90000"/>
        </a:lnSpc>
        <a:spcBef>
          <a:spcPct val="0"/>
        </a:spcBef>
        <a:buNone/>
        <a:defRPr sz="3200" b="1" kern="1200" spc="-80" baseline="0">
          <a:solidFill>
            <a:srgbClr val="F7921E"/>
          </a:solidFill>
          <a:latin typeface="Arial" charset="0"/>
          <a:ea typeface="Arial" charset="0"/>
          <a:cs typeface="Arial" charset="0"/>
        </a:defRPr>
      </a:lvl1pPr>
    </p:titleStyle>
    <p:bodyStyle>
      <a:lvl1pPr marL="228600" indent="-228600" algn="l" defTabSz="914400" rtl="0" eaLnBrk="1" latinLnBrk="0" hangingPunct="1">
        <a:lnSpc>
          <a:spcPct val="110000"/>
        </a:lnSpc>
        <a:spcBef>
          <a:spcPts val="1000"/>
        </a:spcBef>
        <a:buClr>
          <a:schemeClr val="accent2"/>
        </a:buClr>
        <a:buSzPct val="85000"/>
        <a:buFontTx/>
        <a:buBlip>
          <a:blip r:embed="rId11"/>
        </a:buBlip>
        <a:defRPr sz="1600" kern="1200" spc="-20" baseline="0">
          <a:solidFill>
            <a:schemeClr val="tx1">
              <a:lumMod val="85000"/>
              <a:lumOff val="1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SzPct val="100000"/>
        <a:buFontTx/>
        <a:buBlip>
          <a:blip r:embed="rId12"/>
        </a:buBlip>
        <a:defRPr sz="1400" kern="1200" spc="-20" baseline="0">
          <a:solidFill>
            <a:schemeClr val="tx1">
              <a:lumMod val="85000"/>
              <a:lumOff val="1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SzPct val="100000"/>
        <a:buFontTx/>
        <a:buBlip>
          <a:blip r:embed="rId12"/>
        </a:buBlip>
        <a:defRPr sz="1400" kern="1200" spc="-20" baseline="0">
          <a:solidFill>
            <a:schemeClr val="tx1">
              <a:lumMod val="85000"/>
              <a:lumOff val="1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100000"/>
        <a:buFontTx/>
        <a:buBlip>
          <a:blip r:embed="rId12"/>
        </a:buBlip>
        <a:defRPr sz="1400" kern="1200" spc="-20" baseline="0">
          <a:solidFill>
            <a:schemeClr val="tx1">
              <a:lumMod val="85000"/>
              <a:lumOff val="1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SzPct val="100000"/>
        <a:buFontTx/>
        <a:buBlip>
          <a:blip r:embed="rId12"/>
        </a:buBlip>
        <a:defRPr sz="1400" kern="1200" spc="-20" baseline="0">
          <a:solidFill>
            <a:schemeClr val="tx1">
              <a:lumMod val="85000"/>
              <a:lumOff val="1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3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41.jp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3.crdownload"/><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3.crdownload"/><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cid:9741ea06-9b99-4d74-9a42-3c3e7c082e1a@namprd09.prod.outlook.com" TargetMode="External"/><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43.crdownload"/><Relationship Id="rId10" Type="http://schemas.openxmlformats.org/officeDocument/2006/relationships/image" Target="../media/image7.png"/><Relationship Id="rId4" Type="http://schemas.openxmlformats.org/officeDocument/2006/relationships/image" Target="cid:cc716868-b825-4fb7-9750-69c15dfa100a@namprd09.prod.outlook.com" TargetMode="Externa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png"/><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CF80D6-616D-4CE0-9EEC-9EF171ACA116}"/>
              </a:ext>
            </a:extLst>
          </p:cNvPr>
          <p:cNvSpPr/>
          <p:nvPr/>
        </p:nvSpPr>
        <p:spPr>
          <a:xfrm>
            <a:off x="6592823" y="472757"/>
            <a:ext cx="5270404" cy="3600986"/>
          </a:xfrm>
          <a:prstGeom prst="rect">
            <a:avLst/>
          </a:prstGeom>
        </p:spPr>
        <p:txBody>
          <a:bodyPr wrap="square">
            <a:spAutoFit/>
          </a:bodyPr>
          <a:lstStyle/>
          <a:p>
            <a:r>
              <a:rPr lang="en-US" sz="4800" b="1" dirty="0">
                <a:solidFill>
                  <a:schemeClr val="bg1"/>
                </a:solidFill>
                <a:cs typeface="Calibri" panose="020F0502020204030204" pitchFamily="34" charset="0"/>
              </a:rPr>
              <a:t>Pain and Addiction Care in the ED Accreditation</a:t>
            </a:r>
          </a:p>
          <a:p>
            <a:r>
              <a:rPr lang="en-US" sz="4800" b="1" dirty="0">
                <a:solidFill>
                  <a:schemeClr val="bg2">
                    <a:lumMod val="25000"/>
                  </a:schemeClr>
                </a:solidFill>
                <a:latin typeface="Calibri" panose="020F0502020204030204" pitchFamily="34" charset="0"/>
                <a:cs typeface="Calibri" panose="020F0502020204030204" pitchFamily="34" charset="0"/>
              </a:rPr>
              <a:t> </a:t>
            </a:r>
          </a:p>
          <a:p>
            <a:br>
              <a:rPr lang="en-US" dirty="0">
                <a:solidFill>
                  <a:schemeClr val="bg2">
                    <a:lumMod val="25000"/>
                  </a:schemeClr>
                </a:solidFill>
              </a:rPr>
            </a:br>
            <a:endParaRPr lang="en-US" dirty="0">
              <a:solidFill>
                <a:schemeClr val="bg2">
                  <a:lumMod val="25000"/>
                </a:schemeClr>
              </a:solidFill>
            </a:endParaRPr>
          </a:p>
        </p:txBody>
      </p:sp>
      <p:sp>
        <p:nvSpPr>
          <p:cNvPr id="7" name="Rectangle 6">
            <a:extLst>
              <a:ext uri="{FF2B5EF4-FFF2-40B4-BE49-F238E27FC236}">
                <a16:creationId xmlns:a16="http://schemas.microsoft.com/office/drawing/2014/main" id="{802855FB-B5E7-418D-8CAD-C0F85CE3C351}"/>
              </a:ext>
            </a:extLst>
          </p:cNvPr>
          <p:cNvSpPr/>
          <p:nvPr/>
        </p:nvSpPr>
        <p:spPr>
          <a:xfrm>
            <a:off x="6736185" y="3233455"/>
            <a:ext cx="5455815" cy="1969770"/>
          </a:xfrm>
          <a:prstGeom prst="rect">
            <a:avLst/>
          </a:prstGeom>
        </p:spPr>
        <p:txBody>
          <a:bodyPr wrap="square">
            <a:spAutoFit/>
          </a:bodyPr>
          <a:lstStyle/>
          <a:p>
            <a:endParaRPr lang="en-US" sz="3200" b="1"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cs typeface="Calibri" panose="020F0502020204030204" pitchFamily="34" charset="0"/>
              </a:rPr>
              <a:t>Katherine Hawk, MD, MHS, FACEP</a:t>
            </a:r>
          </a:p>
          <a:p>
            <a:r>
              <a:rPr lang="en-US" sz="2400" b="1" dirty="0">
                <a:solidFill>
                  <a:schemeClr val="bg1"/>
                </a:solidFill>
                <a:cs typeface="Calibri" panose="020F0502020204030204" pitchFamily="34" charset="0"/>
              </a:rPr>
              <a:t>Randolph Knight, MD, FACEP</a:t>
            </a:r>
          </a:p>
          <a:p>
            <a:r>
              <a:rPr lang="en-US" sz="2400" b="1" dirty="0">
                <a:solidFill>
                  <a:schemeClr val="bg1"/>
                </a:solidFill>
                <a:cs typeface="Calibri" panose="020F0502020204030204" pitchFamily="34" charset="0"/>
              </a:rPr>
              <a:t>July 12, 2022</a:t>
            </a:r>
          </a:p>
          <a:p>
            <a:endParaRPr lang="en-US" dirty="0"/>
          </a:p>
        </p:txBody>
      </p:sp>
      <p:pic>
        <p:nvPicPr>
          <p:cNvPr id="8" name="Picture 7" descr="Logo&#10;&#10;Description automatically generated">
            <a:extLst>
              <a:ext uri="{FF2B5EF4-FFF2-40B4-BE49-F238E27FC236}">
                <a16:creationId xmlns:a16="http://schemas.microsoft.com/office/drawing/2014/main" id="{28629D41-532C-4605-AB6C-2174A5AD2D28}"/>
              </a:ext>
            </a:extLst>
          </p:cNvPr>
          <p:cNvPicPr>
            <a:picLocks noChangeAspect="1"/>
          </p:cNvPicPr>
          <p:nvPr/>
        </p:nvPicPr>
        <p:blipFill>
          <a:blip r:embed="rId5"/>
          <a:stretch>
            <a:fillRect/>
          </a:stretch>
        </p:blipFill>
        <p:spPr>
          <a:xfrm>
            <a:off x="9051012" y="5588075"/>
            <a:ext cx="1194735" cy="1191632"/>
          </a:xfrm>
          <a:prstGeom prst="rect">
            <a:avLst/>
          </a:prstGeom>
        </p:spPr>
      </p:pic>
      <p:grpSp>
        <p:nvGrpSpPr>
          <p:cNvPr id="9" name="Group 8">
            <a:extLst>
              <a:ext uri="{FF2B5EF4-FFF2-40B4-BE49-F238E27FC236}">
                <a16:creationId xmlns:a16="http://schemas.microsoft.com/office/drawing/2014/main" id="{C1A99924-ACF2-474A-A299-4FF7278527D4}"/>
              </a:ext>
            </a:extLst>
          </p:cNvPr>
          <p:cNvGrpSpPr/>
          <p:nvPr/>
        </p:nvGrpSpPr>
        <p:grpSpPr>
          <a:xfrm>
            <a:off x="-56177" y="5560616"/>
            <a:ext cx="12248177" cy="1413251"/>
            <a:chOff x="-12347" y="4921248"/>
            <a:chExt cx="12248177" cy="1413251"/>
          </a:xfrm>
        </p:grpSpPr>
        <p:grpSp>
          <p:nvGrpSpPr>
            <p:cNvPr id="12" name="Group 11">
              <a:extLst>
                <a:ext uri="{FF2B5EF4-FFF2-40B4-BE49-F238E27FC236}">
                  <a16:creationId xmlns:a16="http://schemas.microsoft.com/office/drawing/2014/main" id="{10F1A47D-692D-4B06-816C-6B49E727DA6A}"/>
                </a:ext>
              </a:extLst>
            </p:cNvPr>
            <p:cNvGrpSpPr/>
            <p:nvPr/>
          </p:nvGrpSpPr>
          <p:grpSpPr>
            <a:xfrm>
              <a:off x="-12347" y="4921248"/>
              <a:ext cx="12248177" cy="1413251"/>
              <a:chOff x="3395" y="2999445"/>
              <a:chExt cx="12248177" cy="1413251"/>
            </a:xfrm>
          </p:grpSpPr>
          <p:pic>
            <p:nvPicPr>
              <p:cNvPr id="14" name="Picture 13" descr="A close up of a sign&#10;&#10;Description automatically generated">
                <a:extLst>
                  <a:ext uri="{FF2B5EF4-FFF2-40B4-BE49-F238E27FC236}">
                    <a16:creationId xmlns:a16="http://schemas.microsoft.com/office/drawing/2014/main" id="{39F26609-805C-41A9-A287-29B73F9656D1}"/>
                  </a:ext>
                </a:extLst>
              </p:cNvPr>
              <p:cNvPicPr>
                <a:picLocks noChangeAspect="1"/>
              </p:cNvPicPr>
              <p:nvPr/>
            </p:nvPicPr>
            <p:blipFill>
              <a:blip r:embed="rId6"/>
              <a:stretch>
                <a:fillRect/>
              </a:stretch>
            </p:blipFill>
            <p:spPr>
              <a:xfrm>
                <a:off x="3395" y="2999445"/>
                <a:ext cx="12248177" cy="1413251"/>
              </a:xfrm>
              <a:prstGeom prst="rect">
                <a:avLst/>
              </a:prstGeom>
              <a:ln>
                <a:solidFill>
                  <a:schemeClr val="accent1"/>
                </a:solidFill>
              </a:ln>
            </p:spPr>
          </p:pic>
          <p:sp>
            <p:nvSpPr>
              <p:cNvPr id="15" name="TextBox 14">
                <a:extLst>
                  <a:ext uri="{FF2B5EF4-FFF2-40B4-BE49-F238E27FC236}">
                    <a16:creationId xmlns:a16="http://schemas.microsoft.com/office/drawing/2014/main" id="{D40B11C2-43D0-4EF4-98D9-39135B5ECF57}"/>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6" name="Picture 15" descr="Graphical user interface&#10;&#10;Description automatically generated">
                <a:extLst>
                  <a:ext uri="{FF2B5EF4-FFF2-40B4-BE49-F238E27FC236}">
                    <a16:creationId xmlns:a16="http://schemas.microsoft.com/office/drawing/2014/main" id="{C81A63FB-E171-49E7-ACC6-DAAC8D66E365}"/>
                  </a:ext>
                </a:extLst>
              </p:cNvPr>
              <p:cNvPicPr>
                <a:picLocks noChangeAspect="1"/>
              </p:cNvPicPr>
              <p:nvPr/>
            </p:nvPicPr>
            <p:blipFill rotWithShape="1">
              <a:blip r:embed="rId7">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pic>
          <p:nvPicPr>
            <p:cNvPr id="13" name="Picture 12" descr="Logo&#10;&#10;Description automatically generated">
              <a:extLst>
                <a:ext uri="{FF2B5EF4-FFF2-40B4-BE49-F238E27FC236}">
                  <a16:creationId xmlns:a16="http://schemas.microsoft.com/office/drawing/2014/main" id="{30EDC306-7EAC-47F5-A1CF-E29DF4FD7CE8}"/>
                </a:ext>
              </a:extLst>
            </p:cNvPr>
            <p:cNvPicPr>
              <a:picLocks noChangeAspect="1"/>
            </p:cNvPicPr>
            <p:nvPr/>
          </p:nvPicPr>
          <p:blipFill>
            <a:blip r:embed="rId5"/>
            <a:stretch>
              <a:fillRect/>
            </a:stretch>
          </p:blipFill>
          <p:spPr>
            <a:xfrm>
              <a:off x="9685922" y="5004599"/>
              <a:ext cx="1194735" cy="1191632"/>
            </a:xfrm>
            <a:prstGeom prst="rect">
              <a:avLst/>
            </a:prstGeom>
          </p:spPr>
        </p:pic>
      </p:grpSp>
    </p:spTree>
    <p:extLst>
      <p:ext uri="{BB962C8B-B14F-4D97-AF65-F5344CB8AC3E}">
        <p14:creationId xmlns:p14="http://schemas.microsoft.com/office/powerpoint/2010/main" val="242885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AE61F18-B7A1-4462-96AE-F74B399D1AC2}"/>
              </a:ext>
            </a:extLst>
          </p:cNvPr>
          <p:cNvSpPr txBox="1"/>
          <p:nvPr/>
        </p:nvSpPr>
        <p:spPr>
          <a:xfrm>
            <a:off x="0" y="1683756"/>
            <a:ext cx="3794622" cy="2790967"/>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Benefits to Emergency Physicians/</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Healthcare Providers</a:t>
            </a:r>
          </a:p>
        </p:txBody>
      </p:sp>
      <p:sp>
        <p:nvSpPr>
          <p:cNvPr id="5" name="TextBox 4">
            <a:extLst>
              <a:ext uri="{FF2B5EF4-FFF2-40B4-BE49-F238E27FC236}">
                <a16:creationId xmlns:a16="http://schemas.microsoft.com/office/drawing/2014/main" id="{649EE77E-DB6D-405F-8DDB-5BBDBFE3FE95}"/>
              </a:ext>
            </a:extLst>
          </p:cNvPr>
          <p:cNvSpPr txBox="1"/>
          <p:nvPr/>
        </p:nvSpPr>
        <p:spPr>
          <a:xfrm>
            <a:off x="4411395" y="1782884"/>
            <a:ext cx="7375540" cy="4856714"/>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Accelerate the distribution and implementation of best practices.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a mechanism for rapid dissemination of advances in acute pain and addiction management.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providers have the necessary resources, protocols, and training to provide optimal acute pain and addiction management.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 Emergency Medical Service providers in decision-making about where to seek acute care through a recognizable brand.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Incentivize, reward and acknowledge providers that are providing excellent care for patients with pain and opioid misuse.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patient outcomes and satisfaction.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 medical complications related to pain management and addiction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322B9E8-AF47-4A44-9380-CECE79040F59}"/>
              </a:ext>
            </a:extLst>
          </p:cNvPr>
          <p:cNvGrpSpPr/>
          <p:nvPr/>
        </p:nvGrpSpPr>
        <p:grpSpPr>
          <a:xfrm>
            <a:off x="15742" y="-34755"/>
            <a:ext cx="12160516" cy="1403136"/>
            <a:chOff x="-128937" y="2950781"/>
            <a:chExt cx="12160516" cy="1403136"/>
          </a:xfrm>
        </p:grpSpPr>
        <p:pic>
          <p:nvPicPr>
            <p:cNvPr id="12" name="Picture 11" descr="A close up of a sign&#10;&#10;Description automatically generated">
              <a:extLst>
                <a:ext uri="{FF2B5EF4-FFF2-40B4-BE49-F238E27FC236}">
                  <a16:creationId xmlns:a16="http://schemas.microsoft.com/office/drawing/2014/main" id="{1FD1BA5A-6D52-4E13-BD40-57757F869BD7}"/>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3" name="TextBox 12">
              <a:extLst>
                <a:ext uri="{FF2B5EF4-FFF2-40B4-BE49-F238E27FC236}">
                  <a16:creationId xmlns:a16="http://schemas.microsoft.com/office/drawing/2014/main" id="{827FAF8A-4D4F-4D28-A134-713C76BA18AA}"/>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4" name="Picture 13" descr="Graphical user interface&#10;&#10;Description automatically generated">
              <a:extLst>
                <a:ext uri="{FF2B5EF4-FFF2-40B4-BE49-F238E27FC236}">
                  <a16:creationId xmlns:a16="http://schemas.microsoft.com/office/drawing/2014/main" id="{0B61D16D-4FE5-4A0E-8AC1-03D87647F1FE}"/>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3744950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AE61F18-B7A1-4462-96AE-F74B399D1AC2}"/>
              </a:ext>
            </a:extLst>
          </p:cNvPr>
          <p:cNvSpPr txBox="1"/>
          <p:nvPr/>
        </p:nvSpPr>
        <p:spPr>
          <a:xfrm>
            <a:off x="586478" y="1166679"/>
            <a:ext cx="3115265" cy="2396359"/>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Benefits to Hospitals</a:t>
            </a:r>
          </a:p>
        </p:txBody>
      </p:sp>
      <p:sp>
        <p:nvSpPr>
          <p:cNvPr id="5" name="TextBox 4">
            <a:extLst>
              <a:ext uri="{FF2B5EF4-FFF2-40B4-BE49-F238E27FC236}">
                <a16:creationId xmlns:a16="http://schemas.microsoft.com/office/drawing/2014/main" id="{649EE77E-DB6D-405F-8DDB-5BBDBFE3FE95}"/>
              </a:ext>
            </a:extLst>
          </p:cNvPr>
          <p:cNvSpPr txBox="1"/>
          <p:nvPr/>
        </p:nvSpPr>
        <p:spPr>
          <a:xfrm>
            <a:off x="4769570" y="1939958"/>
            <a:ext cx="6690674" cy="452431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effective treatment for pain and addiction, while minimizing the use of opioid medications, utilizing them only when necessary.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patient outcomes and satisfaction.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 patients and families in decision-making about where to seek acute pain management through a recognizable brand.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that facilities that market themselves as PACED-accredited meet established standards.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 medical complications related to pain management and addiction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C64A62-4BAE-4895-A9A5-83BCE75FEEE3}"/>
              </a:ext>
            </a:extLst>
          </p:cNvPr>
          <p:cNvGrpSpPr/>
          <p:nvPr/>
        </p:nvGrpSpPr>
        <p:grpSpPr>
          <a:xfrm>
            <a:off x="15742" y="-34755"/>
            <a:ext cx="12160516" cy="1403136"/>
            <a:chOff x="-128937" y="2950781"/>
            <a:chExt cx="12160516" cy="1403136"/>
          </a:xfrm>
        </p:grpSpPr>
        <p:pic>
          <p:nvPicPr>
            <p:cNvPr id="12" name="Picture 11" descr="A close up of a sign&#10;&#10;Description automatically generated">
              <a:extLst>
                <a:ext uri="{FF2B5EF4-FFF2-40B4-BE49-F238E27FC236}">
                  <a16:creationId xmlns:a16="http://schemas.microsoft.com/office/drawing/2014/main" id="{F2132966-60D3-4A73-AC1B-4D4B1B16B90C}"/>
                </a:ext>
              </a:extLst>
            </p:cNvPr>
            <p:cNvPicPr>
              <a:picLocks noChangeAspect="1"/>
            </p:cNvPicPr>
            <p:nvPr/>
          </p:nvPicPr>
          <p:blipFill>
            <a:blip r:embed="rId2"/>
            <a:stretch>
              <a:fillRect/>
            </a:stretch>
          </p:blipFill>
          <p:spPr>
            <a:xfrm>
              <a:off x="-128937" y="2950781"/>
              <a:ext cx="12160516" cy="1403136"/>
            </a:xfrm>
            <a:prstGeom prst="rect">
              <a:avLst/>
            </a:prstGeom>
            <a:ln>
              <a:solidFill>
                <a:schemeClr val="accent1"/>
              </a:solidFill>
            </a:ln>
          </p:spPr>
        </p:pic>
        <p:sp>
          <p:nvSpPr>
            <p:cNvPr id="13" name="TextBox 12">
              <a:extLst>
                <a:ext uri="{FF2B5EF4-FFF2-40B4-BE49-F238E27FC236}">
                  <a16:creationId xmlns:a16="http://schemas.microsoft.com/office/drawing/2014/main" id="{F120D4FD-3A93-4B73-BCF0-A9BCBDA4904C}"/>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4" name="Picture 13" descr="Graphical user interface&#10;&#10;Description automatically generated">
              <a:extLst>
                <a:ext uri="{FF2B5EF4-FFF2-40B4-BE49-F238E27FC236}">
                  <a16:creationId xmlns:a16="http://schemas.microsoft.com/office/drawing/2014/main" id="{C445D5D4-B81C-43C5-91AE-AC12A7C317D0}"/>
                </a:ext>
              </a:extLst>
            </p:cNvPr>
            <p:cNvPicPr>
              <a:picLocks noChangeAspect="1"/>
            </p:cNvPicPr>
            <p:nvPr/>
          </p:nvPicPr>
          <p:blipFill rotWithShape="1">
            <a:blip r:embed="rId3">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4288835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063221-5B40-4EC2-9601-3B13706A1357}"/>
              </a:ext>
            </a:extLst>
          </p:cNvPr>
          <p:cNvGrpSpPr/>
          <p:nvPr/>
        </p:nvGrpSpPr>
        <p:grpSpPr>
          <a:xfrm>
            <a:off x="0" y="-165317"/>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F38D9B29-D0B6-4E47-B8F4-ED7C016B761F}"/>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193FBA01-16F2-4AD4-9744-91F2CE2FC54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ADBE6736-9988-4712-9ADB-938C8BD8C7CC}"/>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graphicFrame>
        <p:nvGraphicFramePr>
          <p:cNvPr id="13" name="Content Placeholder 6">
            <a:extLst>
              <a:ext uri="{FF2B5EF4-FFF2-40B4-BE49-F238E27FC236}">
                <a16:creationId xmlns:a16="http://schemas.microsoft.com/office/drawing/2014/main" id="{701CA028-5EDC-439C-9D14-1621135AE169}"/>
              </a:ext>
            </a:extLst>
          </p:cNvPr>
          <p:cNvGraphicFramePr>
            <a:graphicFrameLocks/>
          </p:cNvGraphicFramePr>
          <p:nvPr>
            <p:extLst>
              <p:ext uri="{D42A27DB-BD31-4B8C-83A1-F6EECF244321}">
                <p14:modId xmlns:p14="http://schemas.microsoft.com/office/powerpoint/2010/main" val="1907852725"/>
              </p:ext>
            </p:extLst>
          </p:nvPr>
        </p:nvGraphicFramePr>
        <p:xfrm>
          <a:off x="838200" y="1938951"/>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54123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063221-5B40-4EC2-9601-3B13706A1357}"/>
              </a:ext>
            </a:extLst>
          </p:cNvPr>
          <p:cNvGrpSpPr/>
          <p:nvPr/>
        </p:nvGrpSpPr>
        <p:grpSpPr>
          <a:xfrm>
            <a:off x="0" y="19878"/>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F38D9B29-D0B6-4E47-B8F4-ED7C016B761F}"/>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193FBA01-16F2-4AD4-9744-91F2CE2FC54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ADBE6736-9988-4712-9ADB-938C8BD8C7CC}"/>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graphicFrame>
        <p:nvGraphicFramePr>
          <p:cNvPr id="7" name="Content Placeholder 6">
            <a:extLst>
              <a:ext uri="{FF2B5EF4-FFF2-40B4-BE49-F238E27FC236}">
                <a16:creationId xmlns:a16="http://schemas.microsoft.com/office/drawing/2014/main" id="{23CB8531-F8A2-49AB-A5A2-4AC9EAB6ADEB}"/>
              </a:ext>
            </a:extLst>
          </p:cNvPr>
          <p:cNvGraphicFramePr>
            <a:graphicFrameLocks/>
          </p:cNvGraphicFramePr>
          <p:nvPr>
            <p:extLst>
              <p:ext uri="{D42A27DB-BD31-4B8C-83A1-F6EECF244321}">
                <p14:modId xmlns:p14="http://schemas.microsoft.com/office/powerpoint/2010/main" val="434908750"/>
              </p:ext>
            </p:extLst>
          </p:nvPr>
        </p:nvGraphicFramePr>
        <p:xfrm>
          <a:off x="838200" y="18908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521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063221-5B40-4EC2-9601-3B13706A1357}"/>
              </a:ext>
            </a:extLst>
          </p:cNvPr>
          <p:cNvGrpSpPr/>
          <p:nvPr/>
        </p:nvGrpSpPr>
        <p:grpSpPr>
          <a:xfrm>
            <a:off x="0" y="19878"/>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F38D9B29-D0B6-4E47-B8F4-ED7C016B761F}"/>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193FBA01-16F2-4AD4-9744-91F2CE2FC54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ADBE6736-9988-4712-9ADB-938C8BD8C7CC}"/>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graphicFrame>
        <p:nvGraphicFramePr>
          <p:cNvPr id="8" name="Content Placeholder 3">
            <a:extLst>
              <a:ext uri="{FF2B5EF4-FFF2-40B4-BE49-F238E27FC236}">
                <a16:creationId xmlns:a16="http://schemas.microsoft.com/office/drawing/2014/main" id="{1CD69EE8-C9ED-48ED-BCD5-B0B70A1F0E2A}"/>
              </a:ext>
            </a:extLst>
          </p:cNvPr>
          <p:cNvGraphicFramePr>
            <a:graphicFrameLocks/>
          </p:cNvGraphicFramePr>
          <p:nvPr>
            <p:extLst>
              <p:ext uri="{D42A27DB-BD31-4B8C-83A1-F6EECF244321}">
                <p14:modId xmlns:p14="http://schemas.microsoft.com/office/powerpoint/2010/main" val="783017275"/>
              </p:ext>
            </p:extLst>
          </p:nvPr>
        </p:nvGraphicFramePr>
        <p:xfrm>
          <a:off x="976946" y="2253490"/>
          <a:ext cx="10643401" cy="4448699"/>
        </p:xfrm>
        <a:graphic>
          <a:graphicData uri="http://schemas.openxmlformats.org/drawingml/2006/table">
            <a:tbl>
              <a:tblPr firstRow="1" bandRow="1">
                <a:tableStyleId>{5C22544A-7EE6-4342-B048-85BDC9FD1C3A}</a:tableStyleId>
              </a:tblPr>
              <a:tblGrid>
                <a:gridCol w="2088598">
                  <a:extLst>
                    <a:ext uri="{9D8B030D-6E8A-4147-A177-3AD203B41FA5}">
                      <a16:colId xmlns:a16="http://schemas.microsoft.com/office/drawing/2014/main" val="1932405902"/>
                    </a:ext>
                  </a:extLst>
                </a:gridCol>
                <a:gridCol w="8554803">
                  <a:extLst>
                    <a:ext uri="{9D8B030D-6E8A-4147-A177-3AD203B41FA5}">
                      <a16:colId xmlns:a16="http://schemas.microsoft.com/office/drawing/2014/main" val="4292945354"/>
                    </a:ext>
                  </a:extLst>
                </a:gridCol>
              </a:tblGrid>
              <a:tr h="405710">
                <a:tc>
                  <a:txBody>
                    <a:bodyPr/>
                    <a:lstStyle/>
                    <a:p>
                      <a:pPr algn="ctr"/>
                      <a:r>
                        <a:rPr lang="en-US" dirty="0"/>
                        <a:t>REQUIREMENTS</a:t>
                      </a:r>
                    </a:p>
                  </a:txBody>
                  <a:tcPr marL="108177" marR="108177"/>
                </a:tc>
                <a:tc>
                  <a:txBody>
                    <a:bodyPr/>
                    <a:lstStyle/>
                    <a:p>
                      <a:pPr algn="ctr"/>
                      <a:r>
                        <a:rPr lang="en-US" dirty="0"/>
                        <a:t>Description</a:t>
                      </a:r>
                    </a:p>
                  </a:txBody>
                  <a:tcPr marL="108177" marR="108177"/>
                </a:tc>
                <a:extLst>
                  <a:ext uri="{0D108BD9-81ED-4DB2-BD59-A6C34878D82A}">
                    <a16:rowId xmlns:a16="http://schemas.microsoft.com/office/drawing/2014/main" val="475224359"/>
                  </a:ext>
                </a:extLst>
              </a:tr>
              <a:tr h="1186243">
                <a:tc>
                  <a:txBody>
                    <a:bodyPr/>
                    <a:lstStyle/>
                    <a:p>
                      <a:r>
                        <a:rPr lang="en-US" sz="2000" b="0" u="none" dirty="0">
                          <a:latin typeface="Arial" panose="020B0604020202020204" pitchFamily="34" charset="0"/>
                          <a:cs typeface="Arial" panose="020B0604020202020204" pitchFamily="34" charset="0"/>
                        </a:rPr>
                        <a:t>Leadership </a:t>
                      </a:r>
                      <a:r>
                        <a:rPr lang="en-US" sz="2000" dirty="0">
                          <a:latin typeface="Arial" panose="020B0604020202020204" pitchFamily="34" charset="0"/>
                          <a:cs typeface="Arial" panose="020B0604020202020204" pitchFamily="34" charset="0"/>
                        </a:rPr>
                        <a:t>and </a:t>
                      </a:r>
                    </a:p>
                    <a:p>
                      <a:r>
                        <a:rPr lang="en-US" sz="2000" dirty="0">
                          <a:latin typeface="Arial" panose="020B0604020202020204" pitchFamily="34" charset="0"/>
                          <a:cs typeface="Arial" panose="020B0604020202020204" pitchFamily="34" charset="0"/>
                        </a:rPr>
                        <a:t>Collaboration among hospital team members</a:t>
                      </a: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describe the implementation of ongoing processes and definitive follow-up plans occurring in the ED and whom (from outside the ED) is involved in addressing follow-up for continuity of care for patients with pain.</a:t>
                      </a:r>
                    </a:p>
                    <a:p>
                      <a:endParaRPr lang="en-US" sz="2000" kern="1200" dirty="0">
                        <a:solidFill>
                          <a:schemeClr val="dk1"/>
                        </a:solidFill>
                        <a:effectLst/>
                        <a:latin typeface="Arial" panose="020B0604020202020204" pitchFamily="34" charset="0"/>
                        <a:ea typeface="+mn-ea"/>
                        <a:cs typeface="Arial" panose="020B0604020202020204" pitchFamily="34" charset="0"/>
                      </a:endParaRPr>
                    </a:p>
                    <a:p>
                      <a:endParaRPr lang="en-US" sz="2000" kern="1200" dirty="0">
                        <a:solidFill>
                          <a:schemeClr val="dk1"/>
                        </a:solidFill>
                        <a:effectLst/>
                        <a:latin typeface="Arial" panose="020B0604020202020204" pitchFamily="34" charset="0"/>
                        <a:ea typeface="+mn-ea"/>
                        <a:cs typeface="Arial" panose="020B0604020202020204" pitchFamily="34" charset="0"/>
                      </a:endParaRPr>
                    </a:p>
                  </a:txBody>
                  <a:tcPr marL="108177" marR="108177"/>
                </a:tc>
                <a:extLst>
                  <a:ext uri="{0D108BD9-81ED-4DB2-BD59-A6C34878D82A}">
                    <a16:rowId xmlns:a16="http://schemas.microsoft.com/office/drawing/2014/main" val="4056028795"/>
                  </a:ext>
                </a:extLst>
              </a:tr>
              <a:tr h="2122749">
                <a:tc>
                  <a:txBody>
                    <a:bodyPr/>
                    <a:lstStyle/>
                    <a:p>
                      <a:r>
                        <a:rPr lang="en-US" sz="2000" dirty="0">
                          <a:latin typeface="Arial" panose="020B0604020202020204" pitchFamily="34" charset="0"/>
                          <a:cs typeface="Arial" panose="020B0604020202020204" pitchFamily="34" charset="0"/>
                        </a:rPr>
                        <a:t>Pain Management </a:t>
                      </a:r>
                    </a:p>
                    <a:p>
                      <a:r>
                        <a:rPr lang="en-US" sz="2000" dirty="0">
                          <a:latin typeface="Arial" panose="020B0604020202020204" pitchFamily="34" charset="0"/>
                          <a:cs typeface="Arial" panose="020B0604020202020204" pitchFamily="34" charset="0"/>
                        </a:rPr>
                        <a:t>Strategies</a:t>
                      </a: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implement multimodal protocolized strategies for acute non-complicated conditions based on best practice guidelines. May include special population protocols such as geriatric pain and/or pediatric pain. Also includes providing patient education materials, DOT/SMART phrases, and/or discharge plans for the selected modalities as available.</a:t>
                      </a:r>
                    </a:p>
                  </a:txBody>
                  <a:tcPr marL="108177" marR="108177"/>
                </a:tc>
                <a:extLst>
                  <a:ext uri="{0D108BD9-81ED-4DB2-BD59-A6C34878D82A}">
                    <a16:rowId xmlns:a16="http://schemas.microsoft.com/office/drawing/2014/main" val="385407273"/>
                  </a:ext>
                </a:extLst>
              </a:tr>
            </a:tbl>
          </a:graphicData>
        </a:graphic>
      </p:graphicFrame>
      <p:sp>
        <p:nvSpPr>
          <p:cNvPr id="13" name="TextBox 12">
            <a:extLst>
              <a:ext uri="{FF2B5EF4-FFF2-40B4-BE49-F238E27FC236}">
                <a16:creationId xmlns:a16="http://schemas.microsoft.com/office/drawing/2014/main" id="{05A74867-7510-4C68-A2E1-8F200007A0AF}"/>
              </a:ext>
            </a:extLst>
          </p:cNvPr>
          <p:cNvSpPr txBox="1"/>
          <p:nvPr/>
        </p:nvSpPr>
        <p:spPr>
          <a:xfrm>
            <a:off x="976946" y="1497764"/>
            <a:ext cx="6569044" cy="646331"/>
          </a:xfrm>
          <a:prstGeom prst="rect">
            <a:avLst/>
          </a:prstGeom>
          <a:noFill/>
        </p:spPr>
        <p:txBody>
          <a:bodyPr wrap="square">
            <a:spAutoFit/>
          </a:bodyPr>
          <a:lstStyle/>
          <a:p>
            <a:pPr>
              <a:lnSpc>
                <a:spcPct val="90000"/>
              </a:lnSpc>
              <a:buSzPts val="2800"/>
            </a:pPr>
            <a:r>
              <a:rPr lang="en-US" sz="4000" b="1" dirty="0">
                <a:solidFill>
                  <a:srgbClr val="006699"/>
                </a:solidFill>
                <a:ea typeface="+mj-ea"/>
                <a:cs typeface="Calibri" panose="020F0502020204030204" pitchFamily="34" charset="0"/>
              </a:rPr>
              <a:t>Criteria Overview</a:t>
            </a:r>
          </a:p>
        </p:txBody>
      </p:sp>
    </p:spTree>
    <p:extLst>
      <p:ext uri="{BB962C8B-B14F-4D97-AF65-F5344CB8AC3E}">
        <p14:creationId xmlns:p14="http://schemas.microsoft.com/office/powerpoint/2010/main" val="2521919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063221-5B40-4EC2-9601-3B13706A1357}"/>
              </a:ext>
            </a:extLst>
          </p:cNvPr>
          <p:cNvGrpSpPr/>
          <p:nvPr/>
        </p:nvGrpSpPr>
        <p:grpSpPr>
          <a:xfrm>
            <a:off x="0" y="19878"/>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F38D9B29-D0B6-4E47-B8F4-ED7C016B761F}"/>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193FBA01-16F2-4AD4-9744-91F2CE2FC54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ADBE6736-9988-4712-9ADB-938C8BD8C7CC}"/>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
        <p:nvSpPr>
          <p:cNvPr id="13" name="TextBox 12">
            <a:extLst>
              <a:ext uri="{FF2B5EF4-FFF2-40B4-BE49-F238E27FC236}">
                <a16:creationId xmlns:a16="http://schemas.microsoft.com/office/drawing/2014/main" id="{05A74867-7510-4C68-A2E1-8F200007A0AF}"/>
              </a:ext>
            </a:extLst>
          </p:cNvPr>
          <p:cNvSpPr txBox="1"/>
          <p:nvPr/>
        </p:nvSpPr>
        <p:spPr>
          <a:xfrm>
            <a:off x="976946" y="1497764"/>
            <a:ext cx="6569044" cy="646331"/>
          </a:xfrm>
          <a:prstGeom prst="rect">
            <a:avLst/>
          </a:prstGeom>
          <a:noFill/>
        </p:spPr>
        <p:txBody>
          <a:bodyPr wrap="square">
            <a:spAutoFit/>
          </a:bodyPr>
          <a:lstStyle/>
          <a:p>
            <a:pPr>
              <a:lnSpc>
                <a:spcPct val="90000"/>
              </a:lnSpc>
              <a:buSzPts val="2800"/>
            </a:pPr>
            <a:r>
              <a:rPr lang="en-US" sz="4000" b="1" dirty="0">
                <a:solidFill>
                  <a:srgbClr val="006699"/>
                </a:solidFill>
                <a:ea typeface="+mj-ea"/>
                <a:cs typeface="Calibri" panose="020F0502020204030204" pitchFamily="34" charset="0"/>
              </a:rPr>
              <a:t>Criteria Overview</a:t>
            </a:r>
          </a:p>
        </p:txBody>
      </p:sp>
      <p:graphicFrame>
        <p:nvGraphicFramePr>
          <p:cNvPr id="14" name="Content Placeholder 3">
            <a:extLst>
              <a:ext uri="{FF2B5EF4-FFF2-40B4-BE49-F238E27FC236}">
                <a16:creationId xmlns:a16="http://schemas.microsoft.com/office/drawing/2014/main" id="{1800C81B-4948-478F-B28C-8A6138A1DF18}"/>
              </a:ext>
            </a:extLst>
          </p:cNvPr>
          <p:cNvGraphicFramePr>
            <a:graphicFrameLocks/>
          </p:cNvGraphicFramePr>
          <p:nvPr>
            <p:extLst>
              <p:ext uri="{D42A27DB-BD31-4B8C-83A1-F6EECF244321}">
                <p14:modId xmlns:p14="http://schemas.microsoft.com/office/powerpoint/2010/main" val="1935656386"/>
              </p:ext>
            </p:extLst>
          </p:nvPr>
        </p:nvGraphicFramePr>
        <p:xfrm>
          <a:off x="914400" y="2031336"/>
          <a:ext cx="10812162" cy="4762864"/>
        </p:xfrm>
        <a:graphic>
          <a:graphicData uri="http://schemas.openxmlformats.org/drawingml/2006/table">
            <a:tbl>
              <a:tblPr firstRow="1" bandRow="1">
                <a:tableStyleId>{5C22544A-7EE6-4342-B048-85BDC9FD1C3A}</a:tableStyleId>
              </a:tblPr>
              <a:tblGrid>
                <a:gridCol w="2767914">
                  <a:extLst>
                    <a:ext uri="{9D8B030D-6E8A-4147-A177-3AD203B41FA5}">
                      <a16:colId xmlns:a16="http://schemas.microsoft.com/office/drawing/2014/main" val="1932405902"/>
                    </a:ext>
                  </a:extLst>
                </a:gridCol>
                <a:gridCol w="8044248">
                  <a:extLst>
                    <a:ext uri="{9D8B030D-6E8A-4147-A177-3AD203B41FA5}">
                      <a16:colId xmlns:a16="http://schemas.microsoft.com/office/drawing/2014/main" val="4292945354"/>
                    </a:ext>
                  </a:extLst>
                </a:gridCol>
              </a:tblGrid>
              <a:tr h="617584">
                <a:tc>
                  <a:txBody>
                    <a:bodyPr/>
                    <a:lstStyle/>
                    <a:p>
                      <a:pPr algn="ctr"/>
                      <a:r>
                        <a:rPr lang="en-US" dirty="0"/>
                        <a:t>REQUIREMENTS</a:t>
                      </a:r>
                    </a:p>
                  </a:txBody>
                  <a:tcPr marL="108177" marR="108177"/>
                </a:tc>
                <a:tc>
                  <a:txBody>
                    <a:bodyPr/>
                    <a:lstStyle/>
                    <a:p>
                      <a:pPr algn="ctr"/>
                      <a:r>
                        <a:rPr lang="en-US" dirty="0"/>
                        <a:t>Description</a:t>
                      </a:r>
                    </a:p>
                  </a:txBody>
                  <a:tcPr marL="108177" marR="108177"/>
                </a:tc>
                <a:extLst>
                  <a:ext uri="{0D108BD9-81ED-4DB2-BD59-A6C34878D82A}">
                    <a16:rowId xmlns:a16="http://schemas.microsoft.com/office/drawing/2014/main" val="475224359"/>
                  </a:ext>
                </a:extLst>
              </a:tr>
              <a:tr h="1376222">
                <a:tc>
                  <a:txBody>
                    <a:bodyPr/>
                    <a:lstStyle/>
                    <a:p>
                      <a:r>
                        <a:rPr lang="en-US" sz="2000" dirty="0">
                          <a:latin typeface="Arial" panose="020B0604020202020204" pitchFamily="34" charset="0"/>
                          <a:cs typeface="Arial" panose="020B0604020202020204" pitchFamily="34" charset="0"/>
                        </a:rPr>
                        <a:t>Non-Opioid Pharm </a:t>
                      </a:r>
                    </a:p>
                    <a:p>
                      <a:r>
                        <a:rPr lang="en-US" sz="2000" dirty="0">
                          <a:latin typeface="Arial" panose="020B0604020202020204" pitchFamily="34" charset="0"/>
                          <a:cs typeface="Arial" panose="020B0604020202020204" pitchFamily="34" charset="0"/>
                        </a:rPr>
                        <a:t>Medications</a:t>
                      </a: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standardize the use of non-opioid pharmacologic modalities from a list. Also includes providing patient education materials, DOT phrases, and/or discharge plans for the selected modalities if available.</a:t>
                      </a:r>
                    </a:p>
                    <a:p>
                      <a:endParaRPr lang="en-US" sz="2000" kern="1200" dirty="0">
                        <a:solidFill>
                          <a:schemeClr val="dk1"/>
                        </a:solidFill>
                        <a:effectLst/>
                        <a:latin typeface="Arial" panose="020B0604020202020204" pitchFamily="34" charset="0"/>
                        <a:ea typeface="+mn-ea"/>
                        <a:cs typeface="Arial" panose="020B0604020202020204" pitchFamily="34" charset="0"/>
                      </a:endParaRPr>
                    </a:p>
                  </a:txBody>
                  <a:tcPr marL="108177" marR="108177"/>
                </a:tc>
                <a:extLst>
                  <a:ext uri="{0D108BD9-81ED-4DB2-BD59-A6C34878D82A}">
                    <a16:rowId xmlns:a16="http://schemas.microsoft.com/office/drawing/2014/main" val="1241310153"/>
                  </a:ext>
                </a:extLst>
              </a:tr>
              <a:tr h="2090845">
                <a:tc>
                  <a:txBody>
                    <a:bodyPr/>
                    <a:lstStyle/>
                    <a:p>
                      <a:r>
                        <a:rPr lang="en-US" sz="2000" dirty="0">
                          <a:latin typeface="Arial" panose="020B0604020202020204" pitchFamily="34" charset="0"/>
                          <a:cs typeface="Arial" panose="020B0604020202020204" pitchFamily="34" charset="0"/>
                        </a:rPr>
                        <a:t>Opioid Stewardship </a:t>
                      </a:r>
                    </a:p>
                    <a:p>
                      <a:r>
                        <a:rPr lang="en-US" sz="2000" dirty="0">
                          <a:latin typeface="Arial" panose="020B0604020202020204" pitchFamily="34" charset="0"/>
                          <a:cs typeface="Arial" panose="020B0604020202020204" pitchFamily="34" charset="0"/>
                        </a:rPr>
                        <a:t>Guidelines</a:t>
                      </a: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describe/upload strategies to support opioid stewardship related to prescribing in the ED and at discharge. Examples include minimizing the number of pills at discharge, the EHR default</a:t>
                      </a:r>
                    </a:p>
                    <a:p>
                      <a:r>
                        <a:rPr lang="en-US" sz="2000" kern="1200" dirty="0">
                          <a:solidFill>
                            <a:schemeClr val="dk1"/>
                          </a:solidFill>
                          <a:effectLst/>
                          <a:latin typeface="Arial" panose="020B0604020202020204" pitchFamily="34" charset="0"/>
                          <a:ea typeface="+mn-ea"/>
                          <a:cs typeface="Arial" panose="020B0604020202020204" pitchFamily="34" charset="0"/>
                        </a:rPr>
                        <a:t>quantity for opioid drugs to reflect 3 days or less, minimizing the use of euphoria-inducing opioids and administration (e.g. minimized use of IV push drugs when appropriate).</a:t>
                      </a:r>
                    </a:p>
                    <a:p>
                      <a:endParaRPr lang="en-US" sz="2000" dirty="0">
                        <a:latin typeface="Arial" panose="020B0604020202020204" pitchFamily="34" charset="0"/>
                        <a:cs typeface="Arial" panose="020B0604020202020204" pitchFamily="34" charset="0"/>
                      </a:endParaRPr>
                    </a:p>
                  </a:txBody>
                  <a:tcPr marL="108177" marR="108177"/>
                </a:tc>
                <a:extLst>
                  <a:ext uri="{0D108BD9-81ED-4DB2-BD59-A6C34878D82A}">
                    <a16:rowId xmlns:a16="http://schemas.microsoft.com/office/drawing/2014/main" val="466280296"/>
                  </a:ext>
                </a:extLst>
              </a:tr>
            </a:tbl>
          </a:graphicData>
        </a:graphic>
      </p:graphicFrame>
    </p:spTree>
    <p:extLst>
      <p:ext uri="{BB962C8B-B14F-4D97-AF65-F5344CB8AC3E}">
        <p14:creationId xmlns:p14="http://schemas.microsoft.com/office/powerpoint/2010/main" val="2970561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063221-5B40-4EC2-9601-3B13706A1357}"/>
              </a:ext>
            </a:extLst>
          </p:cNvPr>
          <p:cNvGrpSpPr/>
          <p:nvPr/>
        </p:nvGrpSpPr>
        <p:grpSpPr>
          <a:xfrm>
            <a:off x="0" y="19878"/>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F38D9B29-D0B6-4E47-B8F4-ED7C016B761F}"/>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193FBA01-16F2-4AD4-9744-91F2CE2FC54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ADBE6736-9988-4712-9ADB-938C8BD8C7CC}"/>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
        <p:nvSpPr>
          <p:cNvPr id="13" name="TextBox 12">
            <a:extLst>
              <a:ext uri="{FF2B5EF4-FFF2-40B4-BE49-F238E27FC236}">
                <a16:creationId xmlns:a16="http://schemas.microsoft.com/office/drawing/2014/main" id="{05A74867-7510-4C68-A2E1-8F200007A0AF}"/>
              </a:ext>
            </a:extLst>
          </p:cNvPr>
          <p:cNvSpPr txBox="1"/>
          <p:nvPr/>
        </p:nvSpPr>
        <p:spPr>
          <a:xfrm>
            <a:off x="976946" y="1497764"/>
            <a:ext cx="6569044" cy="646331"/>
          </a:xfrm>
          <a:prstGeom prst="rect">
            <a:avLst/>
          </a:prstGeom>
          <a:noFill/>
        </p:spPr>
        <p:txBody>
          <a:bodyPr wrap="square">
            <a:spAutoFit/>
          </a:bodyPr>
          <a:lstStyle/>
          <a:p>
            <a:pPr>
              <a:lnSpc>
                <a:spcPct val="90000"/>
              </a:lnSpc>
              <a:buSzPts val="2800"/>
            </a:pPr>
            <a:r>
              <a:rPr lang="en-US" sz="4000" b="1" dirty="0">
                <a:solidFill>
                  <a:srgbClr val="006699"/>
                </a:solidFill>
                <a:ea typeface="+mj-ea"/>
                <a:cs typeface="Calibri" panose="020F0502020204030204" pitchFamily="34" charset="0"/>
              </a:rPr>
              <a:t>Criteria Overview</a:t>
            </a:r>
          </a:p>
        </p:txBody>
      </p:sp>
      <p:graphicFrame>
        <p:nvGraphicFramePr>
          <p:cNvPr id="15" name="Content Placeholder 3">
            <a:extLst>
              <a:ext uri="{FF2B5EF4-FFF2-40B4-BE49-F238E27FC236}">
                <a16:creationId xmlns:a16="http://schemas.microsoft.com/office/drawing/2014/main" id="{AEEBB05C-CAE9-4355-92B8-F837B21F6006}"/>
              </a:ext>
            </a:extLst>
          </p:cNvPr>
          <p:cNvGraphicFramePr>
            <a:graphicFrameLocks/>
          </p:cNvGraphicFramePr>
          <p:nvPr>
            <p:extLst>
              <p:ext uri="{D42A27DB-BD31-4B8C-83A1-F6EECF244321}">
                <p14:modId xmlns:p14="http://schemas.microsoft.com/office/powerpoint/2010/main" val="1986253380"/>
              </p:ext>
            </p:extLst>
          </p:nvPr>
        </p:nvGraphicFramePr>
        <p:xfrm>
          <a:off x="976946" y="2218845"/>
          <a:ext cx="10812162" cy="4507284"/>
        </p:xfrm>
        <a:graphic>
          <a:graphicData uri="http://schemas.openxmlformats.org/drawingml/2006/table">
            <a:tbl>
              <a:tblPr firstRow="1" bandRow="1">
                <a:tableStyleId>{5C22544A-7EE6-4342-B048-85BDC9FD1C3A}</a:tableStyleId>
              </a:tblPr>
              <a:tblGrid>
                <a:gridCol w="2767914">
                  <a:extLst>
                    <a:ext uri="{9D8B030D-6E8A-4147-A177-3AD203B41FA5}">
                      <a16:colId xmlns:a16="http://schemas.microsoft.com/office/drawing/2014/main" val="1932405902"/>
                    </a:ext>
                  </a:extLst>
                </a:gridCol>
                <a:gridCol w="8044248">
                  <a:extLst>
                    <a:ext uri="{9D8B030D-6E8A-4147-A177-3AD203B41FA5}">
                      <a16:colId xmlns:a16="http://schemas.microsoft.com/office/drawing/2014/main" val="4292945354"/>
                    </a:ext>
                  </a:extLst>
                </a:gridCol>
              </a:tblGrid>
              <a:tr h="666804">
                <a:tc>
                  <a:txBody>
                    <a:bodyPr/>
                    <a:lstStyle/>
                    <a:p>
                      <a:pPr algn="ctr"/>
                      <a:r>
                        <a:rPr lang="en-US" dirty="0"/>
                        <a:t>REQUIREMENTS</a:t>
                      </a:r>
                    </a:p>
                  </a:txBody>
                  <a:tcPr marL="108177" marR="108177"/>
                </a:tc>
                <a:tc>
                  <a:txBody>
                    <a:bodyPr/>
                    <a:lstStyle/>
                    <a:p>
                      <a:pPr algn="ctr"/>
                      <a:r>
                        <a:rPr lang="en-US" dirty="0"/>
                        <a:t>Description</a:t>
                      </a:r>
                    </a:p>
                  </a:txBody>
                  <a:tcPr marL="108177" marR="108177"/>
                </a:tc>
                <a:extLst>
                  <a:ext uri="{0D108BD9-81ED-4DB2-BD59-A6C34878D82A}">
                    <a16:rowId xmlns:a16="http://schemas.microsoft.com/office/drawing/2014/main" val="475224359"/>
                  </a:ext>
                </a:extLst>
              </a:tr>
              <a:tr h="1404304">
                <a:tc>
                  <a:txBody>
                    <a:bodyPr/>
                    <a:lstStyle/>
                    <a:p>
                      <a:r>
                        <a:rPr lang="en-US" sz="2000" dirty="0">
                          <a:latin typeface="Arial" panose="020B0604020202020204" pitchFamily="34" charset="0"/>
                          <a:cs typeface="Arial" panose="020B0604020202020204" pitchFamily="34" charset="0"/>
                        </a:rPr>
                        <a:t>Non-Pharm Pain </a:t>
                      </a:r>
                    </a:p>
                    <a:p>
                      <a:r>
                        <a:rPr lang="en-US" sz="2000" dirty="0">
                          <a:latin typeface="Arial" panose="020B0604020202020204" pitchFamily="34" charset="0"/>
                          <a:cs typeface="Arial" panose="020B0604020202020204" pitchFamily="34" charset="0"/>
                        </a:rPr>
                        <a:t>Management Strategies</a:t>
                      </a: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provide guidelines demonstrating the use of non-pharmacologic pain management modalities in the ED and inpatient units. Includes patient education materials encouraging the use of these non-pharmacologic modalities after discharge. </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txBody>
                  <a:tcPr marL="108177" marR="108177"/>
                </a:tc>
                <a:extLst>
                  <a:ext uri="{0D108BD9-81ED-4DB2-BD59-A6C34878D82A}">
                    <a16:rowId xmlns:a16="http://schemas.microsoft.com/office/drawing/2014/main" val="2928970734"/>
                  </a:ext>
                </a:extLst>
              </a:tr>
              <a:tr h="1026129">
                <a:tc>
                  <a:txBody>
                    <a:bodyPr/>
                    <a:lstStyle/>
                    <a:p>
                      <a:r>
                        <a:rPr lang="en-US" sz="2000" b="0" dirty="0">
                          <a:latin typeface="Arial" panose="020B0604020202020204" pitchFamily="34" charset="0"/>
                          <a:cs typeface="Arial" panose="020B0604020202020204" pitchFamily="34" charset="0"/>
                        </a:rPr>
                        <a:t>ED Research:  </a:t>
                      </a:r>
                      <a:r>
                        <a:rPr lang="en-US" sz="2000" dirty="0">
                          <a:latin typeface="Arial" panose="020B0604020202020204" pitchFamily="34" charset="0"/>
                          <a:cs typeface="Arial" panose="020B0604020202020204" pitchFamily="34" charset="0"/>
                        </a:rPr>
                        <a:t>Quality Assurance/</a:t>
                      </a:r>
                    </a:p>
                    <a:p>
                      <a:r>
                        <a:rPr lang="en-US" sz="2000" dirty="0">
                          <a:latin typeface="Arial" panose="020B0604020202020204" pitchFamily="34" charset="0"/>
                          <a:cs typeface="Arial" panose="020B0604020202020204" pitchFamily="34" charset="0"/>
                        </a:rPr>
                        <a:t>Quality Improvement </a:t>
                      </a: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establish a QA/QI process surrounding opioid stewardship and alternative therapies for managing acute and chronic pain in the ED.</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txBody>
                  <a:tcPr marL="108177" marR="108177"/>
                </a:tc>
                <a:extLst>
                  <a:ext uri="{0D108BD9-81ED-4DB2-BD59-A6C34878D82A}">
                    <a16:rowId xmlns:a16="http://schemas.microsoft.com/office/drawing/2014/main" val="3904071560"/>
                  </a:ext>
                </a:extLst>
              </a:tr>
            </a:tbl>
          </a:graphicData>
        </a:graphic>
      </p:graphicFrame>
    </p:spTree>
    <p:extLst>
      <p:ext uri="{BB962C8B-B14F-4D97-AF65-F5344CB8AC3E}">
        <p14:creationId xmlns:p14="http://schemas.microsoft.com/office/powerpoint/2010/main" val="1803357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063221-5B40-4EC2-9601-3B13706A1357}"/>
              </a:ext>
            </a:extLst>
          </p:cNvPr>
          <p:cNvGrpSpPr/>
          <p:nvPr/>
        </p:nvGrpSpPr>
        <p:grpSpPr>
          <a:xfrm>
            <a:off x="0" y="19878"/>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F38D9B29-D0B6-4E47-B8F4-ED7C016B761F}"/>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193FBA01-16F2-4AD4-9744-91F2CE2FC54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ADBE6736-9988-4712-9ADB-938C8BD8C7CC}"/>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
        <p:nvSpPr>
          <p:cNvPr id="13" name="TextBox 12">
            <a:extLst>
              <a:ext uri="{FF2B5EF4-FFF2-40B4-BE49-F238E27FC236}">
                <a16:creationId xmlns:a16="http://schemas.microsoft.com/office/drawing/2014/main" id="{05A74867-7510-4C68-A2E1-8F200007A0AF}"/>
              </a:ext>
            </a:extLst>
          </p:cNvPr>
          <p:cNvSpPr txBox="1"/>
          <p:nvPr/>
        </p:nvSpPr>
        <p:spPr>
          <a:xfrm>
            <a:off x="976946" y="1497764"/>
            <a:ext cx="6569044" cy="646331"/>
          </a:xfrm>
          <a:prstGeom prst="rect">
            <a:avLst/>
          </a:prstGeom>
          <a:noFill/>
        </p:spPr>
        <p:txBody>
          <a:bodyPr wrap="square">
            <a:spAutoFit/>
          </a:bodyPr>
          <a:lstStyle/>
          <a:p>
            <a:pPr>
              <a:lnSpc>
                <a:spcPct val="90000"/>
              </a:lnSpc>
              <a:buSzPts val="2800"/>
            </a:pPr>
            <a:r>
              <a:rPr lang="en-US" sz="4000" b="1" dirty="0">
                <a:solidFill>
                  <a:srgbClr val="006699"/>
                </a:solidFill>
                <a:ea typeface="+mj-ea"/>
                <a:cs typeface="Calibri" panose="020F0502020204030204" pitchFamily="34" charset="0"/>
              </a:rPr>
              <a:t>Criteria Overview</a:t>
            </a:r>
          </a:p>
        </p:txBody>
      </p:sp>
      <p:graphicFrame>
        <p:nvGraphicFramePr>
          <p:cNvPr id="8" name="Content Placeholder 3">
            <a:extLst>
              <a:ext uri="{FF2B5EF4-FFF2-40B4-BE49-F238E27FC236}">
                <a16:creationId xmlns:a16="http://schemas.microsoft.com/office/drawing/2014/main" id="{7894FECC-6590-4C1B-9A87-F07F15194E6C}"/>
              </a:ext>
            </a:extLst>
          </p:cNvPr>
          <p:cNvGraphicFramePr>
            <a:graphicFrameLocks/>
          </p:cNvGraphicFramePr>
          <p:nvPr>
            <p:extLst>
              <p:ext uri="{D42A27DB-BD31-4B8C-83A1-F6EECF244321}">
                <p14:modId xmlns:p14="http://schemas.microsoft.com/office/powerpoint/2010/main" val="4210804083"/>
              </p:ext>
            </p:extLst>
          </p:nvPr>
        </p:nvGraphicFramePr>
        <p:xfrm>
          <a:off x="976946" y="2413299"/>
          <a:ext cx="10812162" cy="3897684"/>
        </p:xfrm>
        <a:graphic>
          <a:graphicData uri="http://schemas.openxmlformats.org/drawingml/2006/table">
            <a:tbl>
              <a:tblPr firstRow="1" bandRow="1">
                <a:tableStyleId>{5C22544A-7EE6-4342-B048-85BDC9FD1C3A}</a:tableStyleId>
              </a:tblPr>
              <a:tblGrid>
                <a:gridCol w="2767914">
                  <a:extLst>
                    <a:ext uri="{9D8B030D-6E8A-4147-A177-3AD203B41FA5}">
                      <a16:colId xmlns:a16="http://schemas.microsoft.com/office/drawing/2014/main" val="1932405902"/>
                    </a:ext>
                  </a:extLst>
                </a:gridCol>
                <a:gridCol w="8044248">
                  <a:extLst>
                    <a:ext uri="{9D8B030D-6E8A-4147-A177-3AD203B41FA5}">
                      <a16:colId xmlns:a16="http://schemas.microsoft.com/office/drawing/2014/main" val="4292945354"/>
                    </a:ext>
                  </a:extLst>
                </a:gridCol>
              </a:tblGrid>
              <a:tr h="666804">
                <a:tc>
                  <a:txBody>
                    <a:bodyPr/>
                    <a:lstStyle/>
                    <a:p>
                      <a:pPr algn="ctr"/>
                      <a:r>
                        <a:rPr lang="en-US" dirty="0"/>
                        <a:t>REQUIREMENTS</a:t>
                      </a:r>
                    </a:p>
                  </a:txBody>
                  <a:tcPr marL="108177" marR="108177"/>
                </a:tc>
                <a:tc>
                  <a:txBody>
                    <a:bodyPr/>
                    <a:lstStyle/>
                    <a:p>
                      <a:pPr algn="ctr"/>
                      <a:r>
                        <a:rPr lang="en-US" dirty="0"/>
                        <a:t>Description</a:t>
                      </a:r>
                    </a:p>
                  </a:txBody>
                  <a:tcPr marL="108177" marR="108177"/>
                </a:tc>
                <a:extLst>
                  <a:ext uri="{0D108BD9-81ED-4DB2-BD59-A6C34878D82A}">
                    <a16:rowId xmlns:a16="http://schemas.microsoft.com/office/drawing/2014/main" val="475224359"/>
                  </a:ext>
                </a:extLst>
              </a:tr>
              <a:tr h="1404304">
                <a:tc>
                  <a:txBody>
                    <a:bodyPr/>
                    <a:lstStyle/>
                    <a:p>
                      <a:r>
                        <a:rPr lang="en-US" sz="2000" dirty="0">
                          <a:latin typeface="Arial" panose="020B0604020202020204" pitchFamily="34" charset="0"/>
                          <a:cs typeface="Arial" panose="020B0604020202020204" pitchFamily="34" charset="0"/>
                        </a:rPr>
                        <a:t>OUD recognition, engagement, and treatment</a:t>
                      </a: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provide guidelines for the recognition and treatment of OUD and engagement for recovery. EDs must utilize buprenorphine for acute opioid withdrawal and have established protocols for transition of care for continued treatment in the community</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txBody>
                  <a:tcPr marL="108177" marR="108177"/>
                </a:tc>
                <a:extLst>
                  <a:ext uri="{0D108BD9-81ED-4DB2-BD59-A6C34878D82A}">
                    <a16:rowId xmlns:a16="http://schemas.microsoft.com/office/drawing/2014/main" val="2928970734"/>
                  </a:ext>
                </a:extLst>
              </a:tr>
              <a:tr h="1026129">
                <a:tc>
                  <a:txBody>
                    <a:bodyPr/>
                    <a:lstStyle/>
                    <a:p>
                      <a:r>
                        <a:rPr lang="en-US" sz="2000" b="0" dirty="0">
                          <a:latin typeface="Arial" panose="020B0604020202020204" pitchFamily="34" charset="0"/>
                          <a:cs typeface="Arial" panose="020B0604020202020204" pitchFamily="34" charset="0"/>
                        </a:rPr>
                        <a:t>Harm Reduction</a:t>
                      </a:r>
                      <a:endParaRPr lang="en-US" sz="2000" dirty="0">
                        <a:latin typeface="Arial" panose="020B0604020202020204" pitchFamily="34" charset="0"/>
                        <a:cs typeface="Arial" panose="020B0604020202020204" pitchFamily="34" charset="0"/>
                      </a:endParaRPr>
                    </a:p>
                  </a:txBody>
                  <a:tcPr marL="108177" marR="108177"/>
                </a:tc>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Departments shall establish a protocol for high risk patients to receive naloxone kits (with education) or receive a prescription for naloxone. Patients should also be educated on syringe access and HIV or Hepatitis testing sites in the community. </a:t>
                      </a:r>
                      <a:endParaRPr lang="en-US" sz="2000" dirty="0">
                        <a:latin typeface="Arial" panose="020B0604020202020204" pitchFamily="34" charset="0"/>
                        <a:cs typeface="Arial" panose="020B0604020202020204" pitchFamily="34" charset="0"/>
                      </a:endParaRPr>
                    </a:p>
                  </a:txBody>
                  <a:tcPr marL="108177" marR="108177"/>
                </a:tc>
                <a:extLst>
                  <a:ext uri="{0D108BD9-81ED-4DB2-BD59-A6C34878D82A}">
                    <a16:rowId xmlns:a16="http://schemas.microsoft.com/office/drawing/2014/main" val="3904071560"/>
                  </a:ext>
                </a:extLst>
              </a:tr>
            </a:tbl>
          </a:graphicData>
        </a:graphic>
      </p:graphicFrame>
    </p:spTree>
    <p:extLst>
      <p:ext uri="{BB962C8B-B14F-4D97-AF65-F5344CB8AC3E}">
        <p14:creationId xmlns:p14="http://schemas.microsoft.com/office/powerpoint/2010/main" val="1335007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8A918F-AF96-B54F-988E-E41C50C73C7B}"/>
              </a:ext>
            </a:extLst>
          </p:cNvPr>
          <p:cNvSpPr>
            <a:spLocks noGrp="1"/>
          </p:cNvSpPr>
          <p:nvPr>
            <p:ph type="title"/>
          </p:nvPr>
        </p:nvSpPr>
        <p:spPr>
          <a:xfrm>
            <a:off x="708602" y="1415772"/>
            <a:ext cx="4560584" cy="1128068"/>
          </a:xfrm>
        </p:spPr>
        <p:txBody>
          <a:bodyPr vert="horz" lIns="91440" tIns="45720" rIns="91440" bIns="45720" rtlCol="0" anchor="ctr">
            <a:normAutofit/>
          </a:bodyPr>
          <a:lstStyle/>
          <a:p>
            <a:r>
              <a:rPr lang="en-US" sz="4000" b="1" dirty="0">
                <a:solidFill>
                  <a:srgbClr val="006699"/>
                </a:solidFill>
                <a:latin typeface="+mn-lt"/>
                <a:cs typeface="Calibri" panose="020F0502020204030204" pitchFamily="34" charset="0"/>
              </a:rPr>
              <a:t>Bronze Level</a:t>
            </a:r>
          </a:p>
        </p:txBody>
      </p:sp>
      <p:sp>
        <p:nvSpPr>
          <p:cNvPr id="2" name="Content Placeholder 1">
            <a:extLst>
              <a:ext uri="{FF2B5EF4-FFF2-40B4-BE49-F238E27FC236}">
                <a16:creationId xmlns:a16="http://schemas.microsoft.com/office/drawing/2014/main" id="{8083DE79-D8E8-E84B-AF17-6316F12C57C4}"/>
              </a:ext>
            </a:extLst>
          </p:cNvPr>
          <p:cNvSpPr>
            <a:spLocks noGrp="1"/>
          </p:cNvSpPr>
          <p:nvPr>
            <p:ph idx="1"/>
          </p:nvPr>
        </p:nvSpPr>
        <p:spPr>
          <a:xfrm>
            <a:off x="590719" y="2330505"/>
            <a:ext cx="4559425" cy="3979585"/>
          </a:xfrm>
        </p:spPr>
        <p:txBody>
          <a:bodyPr vert="horz" lIns="91440" tIns="45720" rIns="91440" bIns="45720" rtlCol="0" anchor="ctr">
            <a:normAutofit/>
          </a:bodyPr>
          <a:lstStyle/>
          <a:p>
            <a:pPr>
              <a:lnSpc>
                <a:spcPct val="90000"/>
              </a:lnSpc>
              <a:buFont typeface="Arial" panose="020B0604020202020204" pitchFamily="34" charset="0"/>
              <a:buChar char="•"/>
            </a:pPr>
            <a:r>
              <a:rPr lang="en-US" sz="2400" dirty="0">
                <a:latin typeface="+mn-lt"/>
                <a:ea typeface="+mn-ea"/>
                <a:cs typeface="+mn-cs"/>
              </a:rPr>
              <a:t>Led by a clinical champion. </a:t>
            </a:r>
          </a:p>
          <a:p>
            <a:pPr>
              <a:lnSpc>
                <a:spcPct val="90000"/>
              </a:lnSpc>
              <a:buFont typeface="Arial" panose="020B0604020202020204" pitchFamily="34" charset="0"/>
              <a:buChar char="•"/>
            </a:pPr>
            <a:r>
              <a:rPr lang="en-US" sz="2400" dirty="0">
                <a:latin typeface="+mn-lt"/>
                <a:ea typeface="+mn-ea"/>
                <a:cs typeface="+mn-cs"/>
              </a:rPr>
              <a:t>Recognizes ED’s that have established basic protocols and resources for addressing patients with pain and addiction issues.</a:t>
            </a:r>
          </a:p>
          <a:p>
            <a:pPr>
              <a:lnSpc>
                <a:spcPct val="90000"/>
              </a:lnSpc>
              <a:buFont typeface="Arial" panose="020B0604020202020204" pitchFamily="34" charset="0"/>
              <a:buChar char="•"/>
            </a:pPr>
            <a:r>
              <a:rPr lang="en-US" sz="2400" dirty="0">
                <a:latin typeface="+mn-lt"/>
                <a:ea typeface="+mn-ea"/>
                <a:cs typeface="+mn-cs"/>
              </a:rPr>
              <a:t>3-year accreditation at $2,500</a:t>
            </a:r>
          </a:p>
        </p:txBody>
      </p:sp>
      <p:sp>
        <p:nvSpPr>
          <p:cNvPr id="3" name="Rectangle 2"/>
          <p:cNvSpPr/>
          <p:nvPr/>
        </p:nvSpPr>
        <p:spPr>
          <a:xfrm>
            <a:off x="1758316" y="2330798"/>
            <a:ext cx="8828314" cy="5139869"/>
          </a:xfrm>
          <a:prstGeom prst="rect">
            <a:avLst/>
          </a:prstGeom>
        </p:spPr>
        <p:txBody>
          <a:bodyPr wrap="square">
            <a:spAutoFit/>
          </a:bodyPr>
          <a:lstStyle/>
          <a:p>
            <a:pPr marL="285750" indent="-285750">
              <a:spcAft>
                <a:spcPts val="600"/>
              </a:spcAft>
              <a:buFont typeface="Wingdings" panose="05000000000000000000" pitchFamily="2" charset="2"/>
              <a:buChar char="q"/>
            </a:pPr>
            <a:endParaRPr lang="en-US" sz="3200" dirty="0">
              <a:solidFill>
                <a:schemeClr val="accent1"/>
              </a:solidFill>
            </a:endParaRPr>
          </a:p>
          <a:p>
            <a:pPr marL="285750" indent="-285750">
              <a:spcAft>
                <a:spcPts val="600"/>
              </a:spcAft>
              <a:buFont typeface="Wingdings" panose="05000000000000000000" pitchFamily="2" charset="2"/>
              <a:buChar char="q"/>
            </a:pPr>
            <a:endParaRPr lang="en-US" sz="3200" dirty="0">
              <a:solidFill>
                <a:schemeClr val="accent1"/>
              </a:solidFill>
            </a:endParaRPr>
          </a:p>
          <a:p>
            <a:pPr marL="285750" indent="-285750">
              <a:spcAft>
                <a:spcPts val="600"/>
              </a:spcAft>
              <a:buFont typeface="Wingdings" panose="05000000000000000000" pitchFamily="2" charset="2"/>
              <a:buChar char="q"/>
            </a:pPr>
            <a:endParaRPr lang="en-US" sz="3200" dirty="0">
              <a:solidFill>
                <a:schemeClr val="accent1"/>
              </a:solidFill>
            </a:endParaRPr>
          </a:p>
          <a:p>
            <a:pPr>
              <a:spcAft>
                <a:spcPts val="600"/>
              </a:spcAft>
            </a:pPr>
            <a:endParaRPr lang="en-US" sz="3200" dirty="0">
              <a:solidFill>
                <a:schemeClr val="accent1"/>
              </a:solidFill>
            </a:endParaRPr>
          </a:p>
          <a:p>
            <a:pPr>
              <a:spcAft>
                <a:spcPts val="600"/>
              </a:spcAft>
            </a:pPr>
            <a:endParaRPr lang="en-US" sz="3200" dirty="0">
              <a:solidFill>
                <a:schemeClr val="accent1"/>
              </a:solidFill>
            </a:endParaRPr>
          </a:p>
          <a:p>
            <a:pPr>
              <a:spcAft>
                <a:spcPts val="600"/>
              </a:spcAft>
            </a:pPr>
            <a:endParaRPr lang="en-US" sz="3200" dirty="0">
              <a:solidFill>
                <a:schemeClr val="accent1"/>
              </a:solidFill>
            </a:endParaRPr>
          </a:p>
          <a:p>
            <a:pPr>
              <a:spcAft>
                <a:spcPts val="600"/>
              </a:spcAft>
            </a:pPr>
            <a:endParaRPr lang="en-US" sz="3200" dirty="0">
              <a:solidFill>
                <a:schemeClr val="accent1"/>
              </a:solidFill>
            </a:endParaRPr>
          </a:p>
          <a:p>
            <a:pPr>
              <a:spcAft>
                <a:spcPts val="600"/>
              </a:spcAft>
            </a:pPr>
            <a:endParaRPr lang="en-US" sz="3200" dirty="0">
              <a:solidFill>
                <a:schemeClr val="accent1"/>
              </a:solidFill>
            </a:endParaRPr>
          </a:p>
          <a:p>
            <a:pPr>
              <a:spcAft>
                <a:spcPts val="600"/>
              </a:spcAft>
            </a:pPr>
            <a:endParaRPr lang="en-US" sz="3200" dirty="0">
              <a:solidFill>
                <a:schemeClr val="accent1"/>
              </a:solidFill>
            </a:endParaRPr>
          </a:p>
        </p:txBody>
      </p:sp>
      <p:sp>
        <p:nvSpPr>
          <p:cNvPr id="14" name="TextBox 13"/>
          <p:cNvSpPr txBox="1"/>
          <p:nvPr/>
        </p:nvSpPr>
        <p:spPr>
          <a:xfrm>
            <a:off x="4702630" y="5377543"/>
            <a:ext cx="184731" cy="369332"/>
          </a:xfrm>
          <a:prstGeom prst="rect">
            <a:avLst/>
          </a:prstGeom>
          <a:noFill/>
        </p:spPr>
        <p:txBody>
          <a:bodyPr wrap="none" rtlCol="0">
            <a:spAutoFit/>
          </a:bodyPr>
          <a:lstStyle/>
          <a:p>
            <a:endParaRPr lang="en-US" dirty="0"/>
          </a:p>
        </p:txBody>
      </p:sp>
      <p:sp>
        <p:nvSpPr>
          <p:cNvPr id="15" name="TextBox 14"/>
          <p:cNvSpPr txBox="1"/>
          <p:nvPr/>
        </p:nvSpPr>
        <p:spPr>
          <a:xfrm>
            <a:off x="4855030" y="5529943"/>
            <a:ext cx="184731" cy="369332"/>
          </a:xfrm>
          <a:prstGeom prst="rect">
            <a:avLst/>
          </a:prstGeom>
          <a:noFill/>
        </p:spPr>
        <p:txBody>
          <a:bodyPr wrap="none" rtlCol="0">
            <a:spAutoFit/>
          </a:bodyPr>
          <a:lstStyle/>
          <a:p>
            <a:endParaRPr lang="en-US" dirty="0"/>
          </a:p>
        </p:txBody>
      </p:sp>
      <p:sp>
        <p:nvSpPr>
          <p:cNvPr id="16" name="TextBox 15"/>
          <p:cNvSpPr txBox="1"/>
          <p:nvPr/>
        </p:nvSpPr>
        <p:spPr>
          <a:xfrm>
            <a:off x="5007430" y="5682343"/>
            <a:ext cx="184731" cy="369332"/>
          </a:xfrm>
          <a:prstGeom prst="rect">
            <a:avLst/>
          </a:prstGeom>
          <a:noFill/>
        </p:spPr>
        <p:txBody>
          <a:bodyPr wrap="none" rtlCol="0">
            <a:spAutoFit/>
          </a:bodyPr>
          <a:lstStyle/>
          <a:p>
            <a:endParaRPr lang="en-US" dirty="0"/>
          </a:p>
        </p:txBody>
      </p:sp>
      <p:pic>
        <p:nvPicPr>
          <p:cNvPr id="17" name="Picture 16" descr="A close up of a sign&#10;&#10;Description automatically generated">
            <a:extLst>
              <a:ext uri="{FF2B5EF4-FFF2-40B4-BE49-F238E27FC236}">
                <a16:creationId xmlns:a16="http://schemas.microsoft.com/office/drawing/2014/main" id="{8FD88D5F-A91D-4B0C-9900-CC5516053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094" y="6310090"/>
            <a:ext cx="2014369" cy="589203"/>
          </a:xfrm>
          <a:prstGeom prst="rect">
            <a:avLst/>
          </a:prstGeom>
        </p:spPr>
      </p:pic>
      <p:grpSp>
        <p:nvGrpSpPr>
          <p:cNvPr id="18" name="Group 17">
            <a:extLst>
              <a:ext uri="{FF2B5EF4-FFF2-40B4-BE49-F238E27FC236}">
                <a16:creationId xmlns:a16="http://schemas.microsoft.com/office/drawing/2014/main" id="{0522DB66-D988-4823-9154-0D5D1168642A}"/>
              </a:ext>
            </a:extLst>
          </p:cNvPr>
          <p:cNvGrpSpPr/>
          <p:nvPr/>
        </p:nvGrpSpPr>
        <p:grpSpPr>
          <a:xfrm>
            <a:off x="0" y="19878"/>
            <a:ext cx="12160516" cy="1403136"/>
            <a:chOff x="-128937" y="2950781"/>
            <a:chExt cx="12160516" cy="1403136"/>
          </a:xfrm>
        </p:grpSpPr>
        <p:pic>
          <p:nvPicPr>
            <p:cNvPr id="19" name="Picture 18" descr="A close up of a sign&#10;&#10;Description automatically generated">
              <a:extLst>
                <a:ext uri="{FF2B5EF4-FFF2-40B4-BE49-F238E27FC236}">
                  <a16:creationId xmlns:a16="http://schemas.microsoft.com/office/drawing/2014/main" id="{DCE7080E-E54B-4730-AB2C-351C9AA211FF}"/>
                </a:ext>
              </a:extLst>
            </p:cNvPr>
            <p:cNvPicPr>
              <a:picLocks noChangeAspect="1"/>
            </p:cNvPicPr>
            <p:nvPr/>
          </p:nvPicPr>
          <p:blipFill>
            <a:blip r:embed="rId4"/>
            <a:stretch>
              <a:fillRect/>
            </a:stretch>
          </p:blipFill>
          <p:spPr>
            <a:xfrm>
              <a:off x="-128937" y="2950781"/>
              <a:ext cx="12160516" cy="1403136"/>
            </a:xfrm>
            <a:prstGeom prst="rect">
              <a:avLst/>
            </a:prstGeom>
            <a:ln>
              <a:solidFill>
                <a:schemeClr val="accent1"/>
              </a:solidFill>
            </a:ln>
          </p:spPr>
        </p:pic>
        <p:sp>
          <p:nvSpPr>
            <p:cNvPr id="20" name="TextBox 19">
              <a:extLst>
                <a:ext uri="{FF2B5EF4-FFF2-40B4-BE49-F238E27FC236}">
                  <a16:creationId xmlns:a16="http://schemas.microsoft.com/office/drawing/2014/main" id="{D02475AA-0E05-49C6-B0D7-F7D580198F6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21" name="Picture 20" descr="Graphical user interface&#10;&#10;Description automatically generated">
              <a:extLst>
                <a:ext uri="{FF2B5EF4-FFF2-40B4-BE49-F238E27FC236}">
                  <a16:creationId xmlns:a16="http://schemas.microsoft.com/office/drawing/2014/main" id="{0B3336A7-388E-4357-87AF-23BD92EE5D80}"/>
                </a:ext>
              </a:extLst>
            </p:cNvPr>
            <p:cNvPicPr>
              <a:picLocks noChangeAspect="1"/>
            </p:cNvPicPr>
            <p:nvPr/>
          </p:nvPicPr>
          <p:blipFill rotWithShape="1">
            <a:blip r:embed="rId5">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pic>
        <p:nvPicPr>
          <p:cNvPr id="22" name="Picture 21" descr="A close up of a sign&#10;&#10;Description automatically generated">
            <a:extLst>
              <a:ext uri="{FF2B5EF4-FFF2-40B4-BE49-F238E27FC236}">
                <a16:creationId xmlns:a16="http://schemas.microsoft.com/office/drawing/2014/main" id="{8B780033-3F51-4670-9531-B273B4E887E9}"/>
              </a:ext>
            </a:extLst>
          </p:cNvPr>
          <p:cNvPicPr>
            <a:picLocks noChangeAspect="1"/>
          </p:cNvPicPr>
          <p:nvPr/>
        </p:nvPicPr>
        <p:blipFill rotWithShape="1">
          <a:blip r:embed="rId6">
            <a:extLst>
              <a:ext uri="{28A0092B-C50C-407E-A947-70E740481C1C}">
                <a14:useLocalDpi xmlns:a14="http://schemas.microsoft.com/office/drawing/2010/main" val="0"/>
              </a:ext>
            </a:extLst>
          </a:blip>
          <a:srcRect l="8504" r="8968" b="-2"/>
          <a:stretch/>
        </p:blipFill>
        <p:spPr>
          <a:xfrm>
            <a:off x="6436783" y="1748073"/>
            <a:ext cx="4441288" cy="4305305"/>
          </a:xfrm>
          <a:prstGeom prst="rect">
            <a:avLst/>
          </a:prstGeom>
        </p:spPr>
      </p:pic>
    </p:spTree>
    <p:extLst>
      <p:ext uri="{BB962C8B-B14F-4D97-AF65-F5344CB8AC3E}">
        <p14:creationId xmlns:p14="http://schemas.microsoft.com/office/powerpoint/2010/main" val="26379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7BB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079CF0-5F81-490B-B1DC-FBB02326A16D}"/>
              </a:ext>
            </a:extLst>
          </p:cNvPr>
          <p:cNvSpPr/>
          <p:nvPr/>
        </p:nvSpPr>
        <p:spPr>
          <a:xfrm>
            <a:off x="2514904" y="1917840"/>
            <a:ext cx="7162192" cy="4175166"/>
          </a:xfrm>
          <a:prstGeom prst="rect">
            <a:avLst/>
          </a:prstGeom>
          <a:solidFill>
            <a:srgbClr val="347BB0"/>
          </a:solidFill>
        </p:spPr>
        <p:txBody>
          <a:bodyPr vert="horz" lIns="91440" tIns="45720" rIns="91440" bIns="45720" rtlCol="0" anchor="ctr">
            <a:normAutofit/>
          </a:bodyPr>
          <a:lstStyle/>
          <a:p>
            <a:pPr algn="ctr"/>
            <a:r>
              <a:rPr lang="en-US" sz="6600" b="1" dirty="0">
                <a:solidFill>
                  <a:schemeClr val="bg1"/>
                </a:solidFill>
                <a:ea typeface="+mj-ea"/>
                <a:cs typeface="+mj-cs"/>
              </a:rPr>
              <a:t>Getting Started</a:t>
            </a:r>
          </a:p>
          <a:p>
            <a:pPr algn="r">
              <a:lnSpc>
                <a:spcPct val="90000"/>
              </a:lnSpc>
              <a:spcBef>
                <a:spcPct val="0"/>
              </a:spcBef>
              <a:spcAft>
                <a:spcPts val="600"/>
              </a:spcAft>
            </a:pPr>
            <a:endParaRPr lang="en-US" sz="8900" kern="1200" dirty="0">
              <a:solidFill>
                <a:schemeClr val="bg1"/>
              </a:solidFill>
              <a:latin typeface="+mj-lt"/>
              <a:ea typeface="+mj-ea"/>
              <a:cs typeface="+mj-cs"/>
            </a:endParaRPr>
          </a:p>
        </p:txBody>
      </p:sp>
      <p:pic>
        <p:nvPicPr>
          <p:cNvPr id="9" name="Picture 8" descr="Logo&#10;&#10;Description automatically generated">
            <a:extLst>
              <a:ext uri="{FF2B5EF4-FFF2-40B4-BE49-F238E27FC236}">
                <a16:creationId xmlns:a16="http://schemas.microsoft.com/office/drawing/2014/main" id="{263D1497-7861-4C4B-984B-362090C8218D}"/>
              </a:ext>
            </a:extLst>
          </p:cNvPr>
          <p:cNvPicPr>
            <a:picLocks noChangeAspect="1"/>
          </p:cNvPicPr>
          <p:nvPr/>
        </p:nvPicPr>
        <p:blipFill>
          <a:blip r:embed="rId2"/>
          <a:stretch>
            <a:fillRect/>
          </a:stretch>
        </p:blipFill>
        <p:spPr>
          <a:xfrm>
            <a:off x="10037274" y="4901374"/>
            <a:ext cx="1194735" cy="1191632"/>
          </a:xfrm>
          <a:prstGeom prst="rect">
            <a:avLst/>
          </a:prstGeom>
        </p:spPr>
      </p:pic>
    </p:spTree>
    <p:extLst>
      <p:ext uri="{BB962C8B-B14F-4D97-AF65-F5344CB8AC3E}">
        <p14:creationId xmlns:p14="http://schemas.microsoft.com/office/powerpoint/2010/main" val="30975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492F2F4-A6C7-4626-B94E-054B12630322}"/>
              </a:ext>
            </a:extLst>
          </p:cNvPr>
          <p:cNvPicPr>
            <a:picLocks noChangeAspect="1"/>
          </p:cNvPicPr>
          <p:nvPr/>
        </p:nvPicPr>
        <p:blipFill rotWithShape="1">
          <a:blip r:embed="rId3">
            <a:alphaModFix amt="50000"/>
          </a:blip>
          <a:srcRect b="10714"/>
          <a:stretch/>
        </p:blipFill>
        <p:spPr>
          <a:xfrm>
            <a:off x="-3028" y="-12364"/>
            <a:ext cx="12191980" cy="6857999"/>
          </a:xfrm>
          <a:prstGeom prst="rect">
            <a:avLst/>
          </a:prstGeom>
        </p:spPr>
      </p:pic>
      <p:sp>
        <p:nvSpPr>
          <p:cNvPr id="4" name="Title 3">
            <a:extLst>
              <a:ext uri="{FF2B5EF4-FFF2-40B4-BE49-F238E27FC236}">
                <a16:creationId xmlns:a16="http://schemas.microsoft.com/office/drawing/2014/main" id="{CC686EFE-2656-7F47-A392-02A2DF29A7A5}"/>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fontAlgn="base"/>
            <a:r>
              <a:rPr lang="en-US" b="1" dirty="0">
                <a:solidFill>
                  <a:schemeClr val="bg1"/>
                </a:solidFill>
                <a:latin typeface="+mn-lt"/>
              </a:rPr>
              <a:t>About </a:t>
            </a:r>
            <a:br>
              <a:rPr lang="en-US" b="1" dirty="0">
                <a:solidFill>
                  <a:schemeClr val="bg1"/>
                </a:solidFill>
                <a:latin typeface="+mn-lt"/>
              </a:rPr>
            </a:br>
            <a:r>
              <a:rPr lang="en-US" b="1" dirty="0">
                <a:solidFill>
                  <a:schemeClr val="bg1"/>
                </a:solidFill>
                <a:latin typeface="+mn-lt"/>
              </a:rPr>
              <a:t>ACEP</a:t>
            </a:r>
          </a:p>
        </p:txBody>
      </p:sp>
      <p:sp>
        <p:nvSpPr>
          <p:cNvPr id="19"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39E97468-C570-9645-A33D-8A345DDB6B44}"/>
              </a:ext>
            </a:extLst>
          </p:cNvPr>
          <p:cNvSpPr>
            <a:spLocks noGrp="1"/>
          </p:cNvSpPr>
          <p:nvPr>
            <p:ph idx="1"/>
          </p:nvPr>
        </p:nvSpPr>
        <p:spPr>
          <a:xfrm>
            <a:off x="4976031" y="963877"/>
            <a:ext cx="6842640" cy="4930246"/>
          </a:xfrm>
        </p:spPr>
        <p:txBody>
          <a:bodyPr vert="horz" lIns="91440" tIns="45720" rIns="91440" bIns="45720" rtlCol="0" anchor="ctr">
            <a:normAutofit/>
          </a:bodyPr>
          <a:lstStyle/>
          <a:p>
            <a:pPr marL="0" indent="0">
              <a:buNone/>
            </a:pPr>
            <a:r>
              <a:rPr lang="en-US" sz="2400" dirty="0">
                <a:solidFill>
                  <a:schemeClr val="bg1"/>
                </a:solidFill>
              </a:rPr>
              <a:t>ACEP is a professional society, member organization</a:t>
            </a:r>
          </a:p>
          <a:p>
            <a:pPr marL="0">
              <a:buFont typeface="Arial" panose="020B0604020202020204" pitchFamily="34" charset="0"/>
              <a:buChar char="•"/>
            </a:pPr>
            <a:r>
              <a:rPr lang="en-US" sz="2400" b="0" i="0" dirty="0">
                <a:solidFill>
                  <a:schemeClr val="bg1"/>
                </a:solidFill>
                <a:effectLst/>
              </a:rPr>
              <a:t>40,000 emergency physicians </a:t>
            </a:r>
          </a:p>
          <a:p>
            <a:pPr marL="0" indent="0">
              <a:buNone/>
            </a:pPr>
            <a:r>
              <a:rPr lang="en-US" sz="2400" dirty="0">
                <a:solidFill>
                  <a:schemeClr val="bg1"/>
                </a:solidFill>
              </a:rPr>
              <a:t>	some residents</a:t>
            </a:r>
          </a:p>
          <a:p>
            <a:pPr marL="0" indent="0">
              <a:buNone/>
            </a:pPr>
            <a:r>
              <a:rPr lang="en-US" sz="2400" dirty="0">
                <a:solidFill>
                  <a:schemeClr val="bg1"/>
                </a:solidFill>
              </a:rPr>
              <a:t>	</a:t>
            </a:r>
            <a:r>
              <a:rPr lang="en-US" sz="2400" b="0" i="0" dirty="0">
                <a:solidFill>
                  <a:schemeClr val="bg1"/>
                </a:solidFill>
                <a:effectLst/>
              </a:rPr>
              <a:t>some international members </a:t>
            </a:r>
          </a:p>
          <a:p>
            <a:pPr marL="0">
              <a:buFont typeface="Arial" panose="020B0604020202020204" pitchFamily="34" charset="0"/>
              <a:buChar char="•"/>
            </a:pPr>
            <a:r>
              <a:rPr lang="en-US" sz="2400" b="0" i="0" dirty="0">
                <a:solidFill>
                  <a:schemeClr val="bg1"/>
                </a:solidFill>
                <a:effectLst/>
              </a:rPr>
              <a:t>Educate members </a:t>
            </a:r>
          </a:p>
          <a:p>
            <a:pPr marL="0">
              <a:buFont typeface="Arial" panose="020B0604020202020204" pitchFamily="34" charset="0"/>
              <a:buChar char="•"/>
            </a:pPr>
            <a:r>
              <a:rPr lang="en-US" sz="2400" dirty="0">
                <a:solidFill>
                  <a:schemeClr val="bg1"/>
                </a:solidFill>
              </a:rPr>
              <a:t>Provide alternatives </a:t>
            </a:r>
          </a:p>
          <a:p>
            <a:pPr marL="0">
              <a:buFont typeface="Arial" panose="020B0604020202020204" pitchFamily="34" charset="0"/>
              <a:buChar char="•"/>
            </a:pPr>
            <a:r>
              <a:rPr lang="en-US" sz="2400" b="0" i="0" dirty="0">
                <a:solidFill>
                  <a:schemeClr val="bg1"/>
                </a:solidFill>
                <a:effectLst/>
              </a:rPr>
              <a:t>Align incent</a:t>
            </a:r>
            <a:r>
              <a:rPr lang="en-US" sz="2400" dirty="0">
                <a:solidFill>
                  <a:schemeClr val="bg1"/>
                </a:solidFill>
              </a:rPr>
              <a:t>ives </a:t>
            </a:r>
          </a:p>
          <a:p>
            <a:pPr marL="0">
              <a:buFont typeface="Arial" panose="020B0604020202020204" pitchFamily="34" charset="0"/>
              <a:buChar char="•"/>
            </a:pPr>
            <a:endParaRPr lang="en-US" sz="2400" b="0" i="0" dirty="0">
              <a:solidFill>
                <a:schemeClr val="bg1"/>
              </a:solidFill>
              <a:effectLst/>
            </a:endParaRPr>
          </a:p>
          <a:p>
            <a:pPr marL="0">
              <a:buFont typeface="Arial" panose="020B0604020202020204" pitchFamily="34" charset="0"/>
              <a:buChar char="•"/>
            </a:pPr>
            <a:r>
              <a:rPr lang="en-US" sz="2400" dirty="0">
                <a:solidFill>
                  <a:schemeClr val="bg1"/>
                </a:solidFill>
              </a:rPr>
              <a:t>PACED goal is to reduce opioid use in emergency departments. </a:t>
            </a:r>
            <a:endParaRPr lang="en-US" sz="2400" b="0" i="0" dirty="0">
              <a:solidFill>
                <a:schemeClr val="bg1"/>
              </a:solidFill>
              <a:effectLst/>
            </a:endParaRPr>
          </a:p>
          <a:p>
            <a:pPr lvl="1">
              <a:spcBef>
                <a:spcPts val="1600"/>
              </a:spcBef>
              <a:buSzPts val="1500"/>
              <a:buFont typeface="Arial" panose="020B0604020202020204" pitchFamily="34" charset="0"/>
              <a:buChar char="•"/>
            </a:pPr>
            <a:endParaRPr lang="en-US" dirty="0">
              <a:solidFill>
                <a:schemeClr val="bg1"/>
              </a:solidFill>
            </a:endParaRPr>
          </a:p>
          <a:p>
            <a:pPr marL="0">
              <a:buFont typeface="Arial" panose="020B0604020202020204" pitchFamily="34" charset="0"/>
              <a:buChar char="•"/>
            </a:pPr>
            <a:endParaRPr lang="en-US" sz="2400" dirty="0">
              <a:solidFill>
                <a:schemeClr val="bg1"/>
              </a:solidFill>
            </a:endParaRPr>
          </a:p>
        </p:txBody>
      </p:sp>
      <p:pic>
        <p:nvPicPr>
          <p:cNvPr id="5" name="Picture 4" descr="A close up of a sign&#10;&#10;Description automatically generated">
            <a:extLst>
              <a:ext uri="{FF2B5EF4-FFF2-40B4-BE49-F238E27FC236}">
                <a16:creationId xmlns:a16="http://schemas.microsoft.com/office/drawing/2014/main" id="{73F71D9B-1640-486F-81FC-466A59E2A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0375" y="6335221"/>
            <a:ext cx="1356741" cy="396846"/>
          </a:xfrm>
          <a:prstGeom prst="rect">
            <a:avLst/>
          </a:prstGeom>
        </p:spPr>
      </p:pic>
    </p:spTree>
    <p:extLst>
      <p:ext uri="{BB962C8B-B14F-4D97-AF65-F5344CB8AC3E}">
        <p14:creationId xmlns:p14="http://schemas.microsoft.com/office/powerpoint/2010/main" val="129467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A6AC4-F6B6-437A-BAEB-67F394DB4187}"/>
              </a:ext>
            </a:extLst>
          </p:cNvPr>
          <p:cNvSpPr txBox="1"/>
          <p:nvPr/>
        </p:nvSpPr>
        <p:spPr>
          <a:xfrm>
            <a:off x="601165" y="1320730"/>
            <a:ext cx="5494835" cy="1754326"/>
          </a:xfrm>
          <a:prstGeom prst="rect">
            <a:avLst/>
          </a:prstGeom>
          <a:noFill/>
        </p:spPr>
        <p:txBody>
          <a:bodyPr wrap="square" rtlCol="0">
            <a:spAutoFit/>
          </a:bodyPr>
          <a:lstStyle/>
          <a:p>
            <a:r>
              <a:rPr lang="en-US" sz="4400" b="1" dirty="0">
                <a:solidFill>
                  <a:srgbClr val="0072B9"/>
                </a:solidFill>
                <a:latin typeface="Calibri" panose="020F0502020204030204" pitchFamily="34" charset="0"/>
                <a:cs typeface="Calibri" panose="020F0502020204030204" pitchFamily="34" charset="0"/>
              </a:rPr>
              <a:t> </a:t>
            </a:r>
            <a:r>
              <a:rPr lang="en-US" sz="3200" b="1" dirty="0">
                <a:solidFill>
                  <a:srgbClr val="2B5F86"/>
                </a:solidFill>
                <a:latin typeface="Calibri" panose="020F0502020204030204" pitchFamily="34" charset="0"/>
                <a:cs typeface="Calibri" panose="020F0502020204030204" pitchFamily="34" charset="0"/>
              </a:rPr>
              <a:t>Application Assets</a:t>
            </a:r>
            <a:br>
              <a:rPr lang="en-US" sz="2400" b="1" dirty="0">
                <a:solidFill>
                  <a:srgbClr val="235377"/>
                </a:solidFill>
                <a:latin typeface="Calibri" panose="020F0502020204030204" pitchFamily="34" charset="0"/>
                <a:cs typeface="Calibri" panose="020F0502020204030204" pitchFamily="34" charset="0"/>
              </a:rPr>
            </a:br>
            <a:endParaRPr lang="en-US" sz="2400" b="1" dirty="0">
              <a:solidFill>
                <a:srgbClr val="235377"/>
              </a:solidFill>
              <a:latin typeface="Calibri" panose="020F0502020204030204" pitchFamily="34" charset="0"/>
              <a:cs typeface="Calibri" panose="020F0502020204030204" pitchFamily="34" charset="0"/>
            </a:endParaRPr>
          </a:p>
          <a:p>
            <a:br>
              <a:rPr lang="en-US" sz="2000" dirty="0">
                <a:solidFill>
                  <a:srgbClr val="235377"/>
                </a:solidFill>
                <a:latin typeface="Calibri" panose="020F0502020204030204" pitchFamily="34" charset="0"/>
                <a:cs typeface="Calibri" panose="020F0502020204030204" pitchFamily="34" charset="0"/>
              </a:rPr>
            </a:br>
            <a:endParaRPr lang="en-US" sz="2000" dirty="0">
              <a:solidFill>
                <a:srgbClr val="235377"/>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93C18AB-D363-4EE1-ACC2-F1976121C5E1}"/>
              </a:ext>
            </a:extLst>
          </p:cNvPr>
          <p:cNvSpPr txBox="1"/>
          <p:nvPr/>
        </p:nvSpPr>
        <p:spPr>
          <a:xfrm>
            <a:off x="442779" y="2222857"/>
            <a:ext cx="5504339" cy="3958007"/>
          </a:xfrm>
          <a:prstGeom prst="rect">
            <a:avLst/>
          </a:prstGeom>
          <a:noFill/>
        </p:spPr>
        <p:txBody>
          <a:bodyPr wrap="square">
            <a:spAutoFit/>
          </a:bodyPr>
          <a:lstStyle/>
          <a:p>
            <a:pPr marL="609585" indent="-457189">
              <a:lnSpc>
                <a:spcPct val="110000"/>
              </a:lnSpc>
              <a:buClr>
                <a:srgbClr val="7030A0"/>
              </a:buClr>
              <a:buSzPts val="1800"/>
              <a:buFontTx/>
              <a:buChar char="●"/>
            </a:pPr>
            <a:r>
              <a:rPr lang="en-US" sz="2400" spc="-20" dirty="0">
                <a:cs typeface="Calibri" panose="020F0502020204030204" pitchFamily="34" charset="0"/>
              </a:rPr>
              <a:t>ACEP.org/PACED</a:t>
            </a:r>
          </a:p>
          <a:p>
            <a:pPr marL="609585" indent="-457189">
              <a:lnSpc>
                <a:spcPct val="110000"/>
              </a:lnSpc>
              <a:buClr>
                <a:srgbClr val="7030A0"/>
              </a:buClr>
              <a:buSzPts val="1800"/>
              <a:buFontTx/>
              <a:buChar char="●"/>
            </a:pPr>
            <a:r>
              <a:rPr lang="en-US" sz="2400" spc="-20" dirty="0">
                <a:cs typeface="Calibri" panose="020F0502020204030204" pitchFamily="34" charset="0"/>
              </a:rPr>
              <a:t>Review requirements for accreditation Level 3</a:t>
            </a:r>
          </a:p>
          <a:p>
            <a:pPr marL="1066785" lvl="2" indent="-457189">
              <a:lnSpc>
                <a:spcPct val="110000"/>
              </a:lnSpc>
              <a:buClr>
                <a:srgbClr val="7030A0"/>
              </a:buClr>
              <a:buSzPts val="1800"/>
              <a:buFont typeface="Courier New" panose="02070309020205020404" pitchFamily="49" charset="0"/>
              <a:buChar char="o"/>
            </a:pPr>
            <a:r>
              <a:rPr lang="en-US" sz="2400" spc="-20" dirty="0">
                <a:cs typeface="Calibri" panose="020F0502020204030204" pitchFamily="34" charset="0"/>
              </a:rPr>
              <a:t>PACED Criteria</a:t>
            </a:r>
          </a:p>
          <a:p>
            <a:pPr marL="1066785" lvl="2" indent="-457189">
              <a:lnSpc>
                <a:spcPct val="110000"/>
              </a:lnSpc>
              <a:buClr>
                <a:srgbClr val="7030A0"/>
              </a:buClr>
              <a:buSzPts val="1800"/>
              <a:buFont typeface="Courier New" panose="02070309020205020404" pitchFamily="49" charset="0"/>
              <a:buChar char="o"/>
            </a:pPr>
            <a:r>
              <a:rPr lang="en-US" sz="2400" spc="-20" dirty="0">
                <a:cs typeface="Calibri" panose="020F0502020204030204" pitchFamily="34" charset="0"/>
              </a:rPr>
              <a:t>Preparing for PACED Accreditation Guide</a:t>
            </a:r>
          </a:p>
          <a:p>
            <a:pPr marL="1066785" lvl="2" indent="-457189">
              <a:lnSpc>
                <a:spcPct val="110000"/>
              </a:lnSpc>
              <a:buClr>
                <a:srgbClr val="7030A0"/>
              </a:buClr>
              <a:buSzPts val="1800"/>
              <a:buFont typeface="Courier New" panose="02070309020205020404" pitchFamily="49" charset="0"/>
              <a:buChar char="o"/>
            </a:pPr>
            <a:r>
              <a:rPr lang="en-US" sz="2400" spc="-20" dirty="0">
                <a:cs typeface="Calibri" panose="020F0502020204030204" pitchFamily="34" charset="0"/>
              </a:rPr>
              <a:t>Sample application available for review</a:t>
            </a:r>
          </a:p>
          <a:p>
            <a:pPr marL="800100" lvl="1" indent="-342900">
              <a:buClr>
                <a:srgbClr val="0072B9"/>
              </a:buClr>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marL="800100" lvl="1" indent="-342900">
              <a:buClr>
                <a:srgbClr val="0072B9"/>
              </a:buClr>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FB063221-5B40-4EC2-9601-3B13706A1357}"/>
              </a:ext>
            </a:extLst>
          </p:cNvPr>
          <p:cNvGrpSpPr/>
          <p:nvPr/>
        </p:nvGrpSpPr>
        <p:grpSpPr>
          <a:xfrm>
            <a:off x="0" y="19878"/>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F38D9B29-D0B6-4E47-B8F4-ED7C016B761F}"/>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193FBA01-16F2-4AD4-9744-91F2CE2FC54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ADBE6736-9988-4712-9ADB-938C8BD8C7CC}"/>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pic>
        <p:nvPicPr>
          <p:cNvPr id="6" name="Picture 5">
            <a:extLst>
              <a:ext uri="{FF2B5EF4-FFF2-40B4-BE49-F238E27FC236}">
                <a16:creationId xmlns:a16="http://schemas.microsoft.com/office/drawing/2014/main" id="{B778FF39-7D9F-4181-A443-850BC279A63C}"/>
              </a:ext>
            </a:extLst>
          </p:cNvPr>
          <p:cNvPicPr>
            <a:picLocks noChangeAspect="1"/>
          </p:cNvPicPr>
          <p:nvPr/>
        </p:nvPicPr>
        <p:blipFill>
          <a:blip r:embed="rId5"/>
          <a:stretch>
            <a:fillRect/>
          </a:stretch>
        </p:blipFill>
        <p:spPr>
          <a:xfrm>
            <a:off x="6697165" y="1960291"/>
            <a:ext cx="5052056" cy="3271206"/>
          </a:xfrm>
          <a:prstGeom prst="rect">
            <a:avLst/>
          </a:prstGeom>
        </p:spPr>
      </p:pic>
      <p:cxnSp>
        <p:nvCxnSpPr>
          <p:cNvPr id="14" name="Straight Connector 13">
            <a:extLst>
              <a:ext uri="{FF2B5EF4-FFF2-40B4-BE49-F238E27FC236}">
                <a16:creationId xmlns:a16="http://schemas.microsoft.com/office/drawing/2014/main" id="{93E395E2-A5BD-40E9-93C3-914F81CA339A}"/>
              </a:ext>
            </a:extLst>
          </p:cNvPr>
          <p:cNvCxnSpPr>
            <a:cxnSpLocks/>
          </p:cNvCxnSpPr>
          <p:nvPr/>
        </p:nvCxnSpPr>
        <p:spPr>
          <a:xfrm>
            <a:off x="6322142" y="1960291"/>
            <a:ext cx="0" cy="3612736"/>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66393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321" y="2113736"/>
            <a:ext cx="5120113" cy="3462228"/>
          </a:xfrm>
        </p:spPr>
        <p:txBody>
          <a:bodyPr vert="horz" lIns="91440" tIns="45720" rIns="91440" bIns="45720" rtlCol="0">
            <a:normAutofit lnSpcReduction="10000"/>
          </a:bodyPr>
          <a:lstStyle/>
          <a:p>
            <a:pPr>
              <a:lnSpc>
                <a:spcPct val="90000"/>
              </a:lnSpc>
              <a:buClr>
                <a:srgbClr val="006699"/>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ACEP.org/PACED</a:t>
            </a:r>
          </a:p>
          <a:p>
            <a:pPr>
              <a:lnSpc>
                <a:spcPct val="90000"/>
              </a:lnSpc>
              <a:buClr>
                <a:srgbClr val="006699"/>
              </a:buClr>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a:lnSpc>
                <a:spcPct val="90000"/>
              </a:lnSpc>
              <a:buClr>
                <a:srgbClr val="0072B9"/>
              </a:buClr>
              <a:buFont typeface="Arial" panose="020B0604020202020204" pitchFamily="34" charset="0"/>
              <a:buChar char="•"/>
            </a:pPr>
            <a:r>
              <a:rPr lang="en-US" sz="2400" dirty="0">
                <a:solidFill>
                  <a:schemeClr val="tx1"/>
                </a:solidFill>
                <a:latin typeface="Calibri" panose="020F0502020204030204" pitchFamily="34" charset="0"/>
                <a:ea typeface="+mn-ea"/>
                <a:cs typeface="Calibri" panose="020F0502020204030204" pitchFamily="34" charset="0"/>
              </a:rPr>
              <a:t>Click “Apply Today”</a:t>
            </a:r>
          </a:p>
          <a:p>
            <a:pPr lvl="1">
              <a:buClr>
                <a:srgbClr val="0072B9"/>
              </a:buClr>
              <a:buFont typeface="Arial" panose="020B0604020202020204" pitchFamily="34" charset="0"/>
              <a:buChar char="•"/>
            </a:pPr>
            <a:r>
              <a:rPr lang="en-US" dirty="0">
                <a:solidFill>
                  <a:schemeClr val="tx1"/>
                </a:solidFill>
                <a:latin typeface="Calibri" panose="020F0502020204030204" pitchFamily="34" charset="0"/>
                <a:ea typeface="+mn-ea"/>
                <a:cs typeface="Calibri" panose="020F0502020204030204" pitchFamily="34" charset="0"/>
              </a:rPr>
              <a:t>ACEP Members log in with credentials</a:t>
            </a:r>
          </a:p>
          <a:p>
            <a:pPr lvl="1">
              <a:buClr>
                <a:srgbClr val="0072B9"/>
              </a:buClr>
              <a:buFont typeface="Arial" panose="020B0604020202020204" pitchFamily="34" charset="0"/>
              <a:buChar char="•"/>
            </a:pPr>
            <a:r>
              <a:rPr lang="en-US" dirty="0">
                <a:solidFill>
                  <a:schemeClr val="tx1"/>
                </a:solidFill>
                <a:latin typeface="Calibri" panose="020F0502020204030204" pitchFamily="34" charset="0"/>
                <a:ea typeface="+mn-ea"/>
                <a:cs typeface="Calibri" panose="020F0502020204030204" pitchFamily="34" charset="0"/>
              </a:rPr>
              <a:t>Non-members create a new account</a:t>
            </a:r>
          </a:p>
          <a:p>
            <a:pPr marL="457200" lvl="1" indent="0">
              <a:buNone/>
            </a:pPr>
            <a:endParaRPr lang="en-US" dirty="0">
              <a:solidFill>
                <a:schemeClr val="tx1"/>
              </a:solidFill>
              <a:latin typeface="Calibri" panose="020F0502020204030204" pitchFamily="34" charset="0"/>
              <a:ea typeface="+mn-ea"/>
              <a:cs typeface="Calibri" panose="020F0502020204030204" pitchFamily="34" charset="0"/>
            </a:endParaRPr>
          </a:p>
          <a:p>
            <a:pPr>
              <a:lnSpc>
                <a:spcPct val="90000"/>
              </a:lnSpc>
              <a:buClr>
                <a:srgbClr val="0072B9"/>
              </a:buClr>
              <a:buFont typeface="Arial" panose="020B0604020202020204" pitchFamily="34" charset="0"/>
              <a:buChar char="•"/>
            </a:pPr>
            <a:r>
              <a:rPr lang="en-US" sz="2400" dirty="0">
                <a:solidFill>
                  <a:schemeClr val="tx1"/>
                </a:solidFill>
                <a:latin typeface="Calibri" panose="020F0502020204030204" pitchFamily="34" charset="0"/>
                <a:ea typeface="+mn-ea"/>
                <a:cs typeface="Calibri" panose="020F0502020204030204" pitchFamily="34" charset="0"/>
              </a:rPr>
              <a:t>Click the “New Application” button</a:t>
            </a:r>
          </a:p>
          <a:p>
            <a:pPr marL="0">
              <a:lnSpc>
                <a:spcPct val="90000"/>
              </a:lnSpc>
              <a:buFont typeface="Arial" panose="020B0604020202020204" pitchFamily="34" charset="0"/>
              <a:buChar char="•"/>
            </a:pPr>
            <a:endParaRPr lang="en-US" sz="1800" dirty="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4ECF80D6-616D-4CE0-9EEC-9EF171ACA116}"/>
              </a:ext>
            </a:extLst>
          </p:cNvPr>
          <p:cNvSpPr/>
          <p:nvPr/>
        </p:nvSpPr>
        <p:spPr>
          <a:xfrm>
            <a:off x="693658" y="1569287"/>
            <a:ext cx="6096000" cy="861774"/>
          </a:xfrm>
          <a:prstGeom prst="rect">
            <a:avLst/>
          </a:prstGeom>
        </p:spPr>
        <p:txBody>
          <a:bodyPr>
            <a:spAutoFit/>
          </a:bodyPr>
          <a:lstStyle/>
          <a:p>
            <a:r>
              <a:rPr lang="en-US" sz="3200" b="1" dirty="0">
                <a:solidFill>
                  <a:srgbClr val="2B5F86"/>
                </a:solidFill>
                <a:latin typeface="Calibri" panose="020F0502020204030204" pitchFamily="34" charset="0"/>
                <a:cs typeface="Calibri" panose="020F0502020204030204" pitchFamily="34" charset="0"/>
              </a:rPr>
              <a:t>Starting an Application</a:t>
            </a:r>
            <a:br>
              <a:rPr lang="en-US" dirty="0"/>
            </a:br>
            <a:endParaRPr lang="en-US" dirty="0"/>
          </a:p>
        </p:txBody>
      </p:sp>
      <p:pic>
        <p:nvPicPr>
          <p:cNvPr id="5" name="Picture 4">
            <a:extLst>
              <a:ext uri="{FF2B5EF4-FFF2-40B4-BE49-F238E27FC236}">
                <a16:creationId xmlns:a16="http://schemas.microsoft.com/office/drawing/2014/main" id="{3537845C-CA5E-4817-B522-0565D9CB3E61}"/>
              </a:ext>
            </a:extLst>
          </p:cNvPr>
          <p:cNvPicPr>
            <a:picLocks noChangeAspect="1"/>
          </p:cNvPicPr>
          <p:nvPr/>
        </p:nvPicPr>
        <p:blipFill>
          <a:blip r:embed="rId3"/>
          <a:stretch>
            <a:fillRect/>
          </a:stretch>
        </p:blipFill>
        <p:spPr>
          <a:xfrm>
            <a:off x="12870" y="5392937"/>
            <a:ext cx="1499469" cy="1499469"/>
          </a:xfrm>
          <a:prstGeom prst="rect">
            <a:avLst/>
          </a:prstGeom>
        </p:spPr>
      </p:pic>
      <p:sp>
        <p:nvSpPr>
          <p:cNvPr id="7" name="TextBox 6">
            <a:extLst>
              <a:ext uri="{FF2B5EF4-FFF2-40B4-BE49-F238E27FC236}">
                <a16:creationId xmlns:a16="http://schemas.microsoft.com/office/drawing/2014/main" id="{12832EE5-6D14-4624-94AA-9FF047FE5677}"/>
              </a:ext>
            </a:extLst>
          </p:cNvPr>
          <p:cNvSpPr txBox="1"/>
          <p:nvPr/>
        </p:nvSpPr>
        <p:spPr>
          <a:xfrm>
            <a:off x="1071046" y="6174807"/>
            <a:ext cx="2560057" cy="369332"/>
          </a:xfrm>
          <a:prstGeom prst="rect">
            <a:avLst/>
          </a:prstGeom>
          <a:noFill/>
        </p:spPr>
        <p:txBody>
          <a:bodyPr wrap="square" rtlCol="0">
            <a:spAutoFit/>
          </a:bodyPr>
          <a:lstStyle/>
          <a:p>
            <a:r>
              <a:rPr lang="en-US" dirty="0">
                <a:solidFill>
                  <a:srgbClr val="235377"/>
                </a:solidFill>
                <a:latin typeface="Calibri" panose="020F0502020204030204" pitchFamily="34" charset="0"/>
                <a:cs typeface="Calibri" panose="020F0502020204030204" pitchFamily="34" charset="0"/>
              </a:rPr>
              <a:t>Use Chrome!</a:t>
            </a:r>
          </a:p>
        </p:txBody>
      </p:sp>
      <p:pic>
        <p:nvPicPr>
          <p:cNvPr id="8" name="Picture 7">
            <a:extLst>
              <a:ext uri="{FF2B5EF4-FFF2-40B4-BE49-F238E27FC236}">
                <a16:creationId xmlns:a16="http://schemas.microsoft.com/office/drawing/2014/main" id="{E826D521-4C4D-480B-B2EF-C6C8BE800FDB}"/>
              </a:ext>
            </a:extLst>
          </p:cNvPr>
          <p:cNvPicPr>
            <a:picLocks noChangeAspect="1"/>
          </p:cNvPicPr>
          <p:nvPr/>
        </p:nvPicPr>
        <p:blipFill>
          <a:blip r:embed="rId4"/>
          <a:stretch>
            <a:fillRect/>
          </a:stretch>
        </p:blipFill>
        <p:spPr>
          <a:xfrm>
            <a:off x="5927552" y="1742404"/>
            <a:ext cx="5564670" cy="4497258"/>
          </a:xfrm>
          <a:prstGeom prst="rect">
            <a:avLst/>
          </a:prstGeom>
        </p:spPr>
      </p:pic>
      <p:grpSp>
        <p:nvGrpSpPr>
          <p:cNvPr id="15" name="Group 14">
            <a:extLst>
              <a:ext uri="{FF2B5EF4-FFF2-40B4-BE49-F238E27FC236}">
                <a16:creationId xmlns:a16="http://schemas.microsoft.com/office/drawing/2014/main" id="{5F1A97E9-58F9-4957-9B61-33B6417D58A1}"/>
              </a:ext>
            </a:extLst>
          </p:cNvPr>
          <p:cNvGrpSpPr/>
          <p:nvPr/>
        </p:nvGrpSpPr>
        <p:grpSpPr>
          <a:xfrm>
            <a:off x="0" y="-1805"/>
            <a:ext cx="12160516" cy="1403136"/>
            <a:chOff x="-128937" y="2950781"/>
            <a:chExt cx="12160516" cy="1403136"/>
          </a:xfrm>
        </p:grpSpPr>
        <p:pic>
          <p:nvPicPr>
            <p:cNvPr id="17" name="Picture 16" descr="A close up of a sign&#10;&#10;Description automatically generated">
              <a:extLst>
                <a:ext uri="{FF2B5EF4-FFF2-40B4-BE49-F238E27FC236}">
                  <a16:creationId xmlns:a16="http://schemas.microsoft.com/office/drawing/2014/main" id="{F45727D1-3794-4A51-8ABF-B61031C5BA24}"/>
                </a:ext>
              </a:extLst>
            </p:cNvPr>
            <p:cNvPicPr>
              <a:picLocks noChangeAspect="1"/>
            </p:cNvPicPr>
            <p:nvPr/>
          </p:nvPicPr>
          <p:blipFill>
            <a:blip r:embed="rId5"/>
            <a:stretch>
              <a:fillRect/>
            </a:stretch>
          </p:blipFill>
          <p:spPr>
            <a:xfrm>
              <a:off x="-128937" y="2950781"/>
              <a:ext cx="12160516" cy="1403136"/>
            </a:xfrm>
            <a:prstGeom prst="rect">
              <a:avLst/>
            </a:prstGeom>
            <a:ln>
              <a:solidFill>
                <a:schemeClr val="accent1"/>
              </a:solidFill>
            </a:ln>
          </p:spPr>
        </p:pic>
        <p:sp>
          <p:nvSpPr>
            <p:cNvPr id="18" name="TextBox 17">
              <a:extLst>
                <a:ext uri="{FF2B5EF4-FFF2-40B4-BE49-F238E27FC236}">
                  <a16:creationId xmlns:a16="http://schemas.microsoft.com/office/drawing/2014/main" id="{4738550D-5056-4C33-AFD1-4CE4EF6E1FB1}"/>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9" name="Picture 18" descr="Graphical user interface&#10;&#10;Description automatically generated">
              <a:extLst>
                <a:ext uri="{FF2B5EF4-FFF2-40B4-BE49-F238E27FC236}">
                  <a16:creationId xmlns:a16="http://schemas.microsoft.com/office/drawing/2014/main" id="{110FEA09-EF7B-4C74-BA8F-EB8BE3F40320}"/>
                </a:ext>
              </a:extLst>
            </p:cNvPr>
            <p:cNvPicPr>
              <a:picLocks noChangeAspect="1"/>
            </p:cNvPicPr>
            <p:nvPr/>
          </p:nvPicPr>
          <p:blipFill rotWithShape="1">
            <a:blip r:embed="rId6">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
        <p:nvSpPr>
          <p:cNvPr id="16" name="Arrow: Down 15">
            <a:extLst>
              <a:ext uri="{FF2B5EF4-FFF2-40B4-BE49-F238E27FC236}">
                <a16:creationId xmlns:a16="http://schemas.microsoft.com/office/drawing/2014/main" id="{0DF3F61E-0735-4478-ADD5-A3D5BF19B052}"/>
              </a:ext>
            </a:extLst>
          </p:cNvPr>
          <p:cNvSpPr/>
          <p:nvPr/>
        </p:nvSpPr>
        <p:spPr>
          <a:xfrm rot="1545551">
            <a:off x="11061756" y="1126311"/>
            <a:ext cx="324773" cy="9647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73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A6AC4-F6B6-437A-BAEB-67F394DB4187}"/>
              </a:ext>
            </a:extLst>
          </p:cNvPr>
          <p:cNvSpPr txBox="1"/>
          <p:nvPr/>
        </p:nvSpPr>
        <p:spPr>
          <a:xfrm>
            <a:off x="1236223" y="1631234"/>
            <a:ext cx="4569549" cy="1569660"/>
          </a:xfrm>
          <a:prstGeom prst="rect">
            <a:avLst/>
          </a:prstGeom>
          <a:noFill/>
        </p:spPr>
        <p:txBody>
          <a:bodyPr wrap="square" rtlCol="0">
            <a:spAutoFit/>
          </a:bodyPr>
          <a:lstStyle/>
          <a:p>
            <a:r>
              <a:rPr lang="en-US" sz="3200" b="1" dirty="0">
                <a:solidFill>
                  <a:srgbClr val="2B5F86"/>
                </a:solidFill>
                <a:latin typeface="Calibri" panose="020F0502020204030204" pitchFamily="34" charset="0"/>
                <a:cs typeface="Calibri" panose="020F0502020204030204" pitchFamily="34" charset="0"/>
              </a:rPr>
              <a:t>Select Level</a:t>
            </a:r>
            <a:br>
              <a:rPr lang="en-US" sz="2400" b="1" dirty="0">
                <a:solidFill>
                  <a:srgbClr val="235377"/>
                </a:solidFill>
                <a:latin typeface="Calibri" panose="020F0502020204030204" pitchFamily="34" charset="0"/>
                <a:cs typeface="Calibri" panose="020F0502020204030204" pitchFamily="34" charset="0"/>
              </a:rPr>
            </a:br>
            <a:endParaRPr lang="en-US" sz="2400" b="1" dirty="0">
              <a:solidFill>
                <a:srgbClr val="235377"/>
              </a:solidFill>
              <a:latin typeface="Calibri" panose="020F0502020204030204" pitchFamily="34" charset="0"/>
              <a:cs typeface="Calibri" panose="020F0502020204030204" pitchFamily="34" charset="0"/>
            </a:endParaRPr>
          </a:p>
          <a:p>
            <a:br>
              <a:rPr lang="en-US" sz="2000" dirty="0">
                <a:solidFill>
                  <a:srgbClr val="235377"/>
                </a:solidFill>
                <a:latin typeface="Calibri" panose="020F0502020204030204" pitchFamily="34" charset="0"/>
                <a:cs typeface="Calibri" panose="020F0502020204030204" pitchFamily="34" charset="0"/>
              </a:rPr>
            </a:br>
            <a:endParaRPr lang="en-US" sz="2000" dirty="0">
              <a:solidFill>
                <a:srgbClr val="235377"/>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A164306-F3CC-4444-9C15-9E5A01B16251}"/>
              </a:ext>
            </a:extLst>
          </p:cNvPr>
          <p:cNvPicPr>
            <a:picLocks noChangeAspect="1"/>
          </p:cNvPicPr>
          <p:nvPr/>
        </p:nvPicPr>
        <p:blipFill>
          <a:blip r:embed="rId3"/>
          <a:stretch>
            <a:fillRect/>
          </a:stretch>
        </p:blipFill>
        <p:spPr>
          <a:xfrm>
            <a:off x="1236223" y="2385287"/>
            <a:ext cx="9424366" cy="4172978"/>
          </a:xfrm>
          <a:prstGeom prst="rect">
            <a:avLst/>
          </a:prstGeom>
        </p:spPr>
      </p:pic>
      <p:sp>
        <p:nvSpPr>
          <p:cNvPr id="14" name="Arrow: Down 13">
            <a:extLst>
              <a:ext uri="{FF2B5EF4-FFF2-40B4-BE49-F238E27FC236}">
                <a16:creationId xmlns:a16="http://schemas.microsoft.com/office/drawing/2014/main" id="{81E0D7BB-0F6A-491F-A794-9A505481B609}"/>
              </a:ext>
            </a:extLst>
          </p:cNvPr>
          <p:cNvSpPr/>
          <p:nvPr/>
        </p:nvSpPr>
        <p:spPr>
          <a:xfrm rot="19241631">
            <a:off x="7145228" y="5340500"/>
            <a:ext cx="324773" cy="9647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19A8B5B-60A8-403D-B0C3-9036EC840821}"/>
              </a:ext>
            </a:extLst>
          </p:cNvPr>
          <p:cNvGrpSpPr/>
          <p:nvPr/>
        </p:nvGrpSpPr>
        <p:grpSpPr>
          <a:xfrm>
            <a:off x="31484" y="19878"/>
            <a:ext cx="12160516" cy="1403136"/>
            <a:chOff x="-128937" y="2950781"/>
            <a:chExt cx="12160516" cy="1403136"/>
          </a:xfrm>
        </p:grpSpPr>
        <p:pic>
          <p:nvPicPr>
            <p:cNvPr id="13" name="Picture 12" descr="A close up of a sign&#10;&#10;Description automatically generated">
              <a:extLst>
                <a:ext uri="{FF2B5EF4-FFF2-40B4-BE49-F238E27FC236}">
                  <a16:creationId xmlns:a16="http://schemas.microsoft.com/office/drawing/2014/main" id="{1BDE120E-B869-474E-8C5A-8D8C24DAA152}"/>
                </a:ext>
              </a:extLst>
            </p:cNvPr>
            <p:cNvPicPr>
              <a:picLocks noChangeAspect="1"/>
            </p:cNvPicPr>
            <p:nvPr/>
          </p:nvPicPr>
          <p:blipFill>
            <a:blip r:embed="rId4"/>
            <a:stretch>
              <a:fillRect/>
            </a:stretch>
          </p:blipFill>
          <p:spPr>
            <a:xfrm>
              <a:off x="-128937" y="2950781"/>
              <a:ext cx="12160516" cy="1403136"/>
            </a:xfrm>
            <a:prstGeom prst="rect">
              <a:avLst/>
            </a:prstGeom>
            <a:ln>
              <a:solidFill>
                <a:schemeClr val="accent1"/>
              </a:solidFill>
            </a:ln>
          </p:spPr>
        </p:pic>
        <p:sp>
          <p:nvSpPr>
            <p:cNvPr id="15" name="TextBox 14">
              <a:extLst>
                <a:ext uri="{FF2B5EF4-FFF2-40B4-BE49-F238E27FC236}">
                  <a16:creationId xmlns:a16="http://schemas.microsoft.com/office/drawing/2014/main" id="{BED10F2A-6260-45DE-B675-3349B5DEFFF1}"/>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6" name="Picture 15" descr="Graphical user interface&#10;&#10;Description automatically generated">
              <a:extLst>
                <a:ext uri="{FF2B5EF4-FFF2-40B4-BE49-F238E27FC236}">
                  <a16:creationId xmlns:a16="http://schemas.microsoft.com/office/drawing/2014/main" id="{855C0089-D6A4-4AF1-896B-E26491B65D30}"/>
                </a:ext>
              </a:extLst>
            </p:cNvPr>
            <p:cNvPicPr>
              <a:picLocks noChangeAspect="1"/>
            </p:cNvPicPr>
            <p:nvPr/>
          </p:nvPicPr>
          <p:blipFill rotWithShape="1">
            <a:blip r:embed="rId5">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3213171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A6AC4-F6B6-437A-BAEB-67F394DB4187}"/>
              </a:ext>
            </a:extLst>
          </p:cNvPr>
          <p:cNvSpPr txBox="1"/>
          <p:nvPr/>
        </p:nvSpPr>
        <p:spPr>
          <a:xfrm>
            <a:off x="601165" y="1497930"/>
            <a:ext cx="4569549" cy="1569660"/>
          </a:xfrm>
          <a:prstGeom prst="rect">
            <a:avLst/>
          </a:prstGeom>
          <a:noFill/>
        </p:spPr>
        <p:txBody>
          <a:bodyPr wrap="square" rtlCol="0">
            <a:spAutoFit/>
          </a:bodyPr>
          <a:lstStyle/>
          <a:p>
            <a:r>
              <a:rPr lang="en-US" sz="3200" b="1" dirty="0">
                <a:solidFill>
                  <a:srgbClr val="2B5F86"/>
                </a:solidFill>
                <a:latin typeface="Calibri" panose="020F0502020204030204" pitchFamily="34" charset="0"/>
                <a:cs typeface="Calibri" panose="020F0502020204030204" pitchFamily="34" charset="0"/>
              </a:rPr>
              <a:t>Terms &amp; Conditions</a:t>
            </a:r>
            <a:br>
              <a:rPr lang="en-US" sz="2400" b="1" dirty="0">
                <a:solidFill>
                  <a:srgbClr val="235377"/>
                </a:solidFill>
                <a:latin typeface="Calibri" panose="020F0502020204030204" pitchFamily="34" charset="0"/>
                <a:cs typeface="Calibri" panose="020F0502020204030204" pitchFamily="34" charset="0"/>
              </a:rPr>
            </a:br>
            <a:endParaRPr lang="en-US" sz="2400" b="1" dirty="0">
              <a:solidFill>
                <a:srgbClr val="235377"/>
              </a:solidFill>
              <a:latin typeface="Calibri" panose="020F0502020204030204" pitchFamily="34" charset="0"/>
              <a:cs typeface="Calibri" panose="020F0502020204030204" pitchFamily="34" charset="0"/>
            </a:endParaRPr>
          </a:p>
          <a:p>
            <a:br>
              <a:rPr lang="en-US" sz="2000" dirty="0">
                <a:solidFill>
                  <a:srgbClr val="235377"/>
                </a:solidFill>
                <a:latin typeface="Calibri" panose="020F0502020204030204" pitchFamily="34" charset="0"/>
                <a:cs typeface="Calibri" panose="020F0502020204030204" pitchFamily="34" charset="0"/>
              </a:rPr>
            </a:br>
            <a:endParaRPr lang="en-US" sz="2000" dirty="0">
              <a:solidFill>
                <a:srgbClr val="235377"/>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AB3A041-42ED-47C5-9652-F062845BF778}"/>
              </a:ext>
            </a:extLst>
          </p:cNvPr>
          <p:cNvSpPr txBox="1"/>
          <p:nvPr/>
        </p:nvSpPr>
        <p:spPr>
          <a:xfrm>
            <a:off x="601165" y="2128657"/>
            <a:ext cx="5542209" cy="677108"/>
          </a:xfrm>
          <a:prstGeom prst="rect">
            <a:avLst/>
          </a:prstGeom>
          <a:noFill/>
        </p:spPr>
        <p:txBody>
          <a:bodyPr wrap="square" rtlCol="0">
            <a:spAutoFit/>
          </a:bodyPr>
          <a:lstStyle/>
          <a:p>
            <a:pPr marL="285750" indent="-285750">
              <a:buClr>
                <a:srgbClr val="006699"/>
              </a:buClr>
              <a:buFont typeface="Arial" panose="020B0604020202020204" pitchFamily="34" charset="0"/>
              <a:buChar char="•"/>
            </a:pPr>
            <a:r>
              <a:rPr lang="en-US" sz="18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Read the Terms &amp; Conditions</a:t>
            </a:r>
          </a:p>
          <a:p>
            <a:endParaRPr lang="en-US" dirty="0"/>
          </a:p>
        </p:txBody>
      </p:sp>
      <p:pic>
        <p:nvPicPr>
          <p:cNvPr id="4" name="Picture 3">
            <a:extLst>
              <a:ext uri="{FF2B5EF4-FFF2-40B4-BE49-F238E27FC236}">
                <a16:creationId xmlns:a16="http://schemas.microsoft.com/office/drawing/2014/main" id="{EF17DC4B-34D0-477A-A1BB-55A7E29F5186}"/>
              </a:ext>
            </a:extLst>
          </p:cNvPr>
          <p:cNvPicPr>
            <a:picLocks noChangeAspect="1"/>
          </p:cNvPicPr>
          <p:nvPr/>
        </p:nvPicPr>
        <p:blipFill>
          <a:blip r:embed="rId3"/>
          <a:stretch>
            <a:fillRect/>
          </a:stretch>
        </p:blipFill>
        <p:spPr>
          <a:xfrm>
            <a:off x="2152201" y="2805765"/>
            <a:ext cx="9303791" cy="3812023"/>
          </a:xfrm>
          <a:prstGeom prst="rect">
            <a:avLst/>
          </a:prstGeom>
          <a:ln>
            <a:solidFill>
              <a:schemeClr val="tx1"/>
            </a:solidFill>
          </a:ln>
        </p:spPr>
      </p:pic>
      <p:sp>
        <p:nvSpPr>
          <p:cNvPr id="12" name="Arrow: Down 11">
            <a:extLst>
              <a:ext uri="{FF2B5EF4-FFF2-40B4-BE49-F238E27FC236}">
                <a16:creationId xmlns:a16="http://schemas.microsoft.com/office/drawing/2014/main" id="{C376CF23-1B26-44F5-B315-5BF32F532A03}"/>
              </a:ext>
            </a:extLst>
          </p:cNvPr>
          <p:cNvSpPr/>
          <p:nvPr/>
        </p:nvSpPr>
        <p:spPr>
          <a:xfrm rot="19372457">
            <a:off x="1768179" y="5360305"/>
            <a:ext cx="324773" cy="9647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17A6D0B-DA78-4F40-B966-BA775560EA1C}"/>
              </a:ext>
            </a:extLst>
          </p:cNvPr>
          <p:cNvGrpSpPr/>
          <p:nvPr/>
        </p:nvGrpSpPr>
        <p:grpSpPr>
          <a:xfrm>
            <a:off x="46895" y="0"/>
            <a:ext cx="12160516" cy="1403136"/>
            <a:chOff x="-128937" y="2950781"/>
            <a:chExt cx="12160516" cy="1403136"/>
          </a:xfrm>
        </p:grpSpPr>
        <p:pic>
          <p:nvPicPr>
            <p:cNvPr id="14" name="Picture 13" descr="A close up of a sign&#10;&#10;Description automatically generated">
              <a:extLst>
                <a:ext uri="{FF2B5EF4-FFF2-40B4-BE49-F238E27FC236}">
                  <a16:creationId xmlns:a16="http://schemas.microsoft.com/office/drawing/2014/main" id="{3BFC5D58-8DCE-4F2B-A719-1F45825A4A15}"/>
                </a:ext>
              </a:extLst>
            </p:cNvPr>
            <p:cNvPicPr>
              <a:picLocks noChangeAspect="1"/>
            </p:cNvPicPr>
            <p:nvPr/>
          </p:nvPicPr>
          <p:blipFill>
            <a:blip r:embed="rId4"/>
            <a:stretch>
              <a:fillRect/>
            </a:stretch>
          </p:blipFill>
          <p:spPr>
            <a:xfrm>
              <a:off x="-128937" y="2950781"/>
              <a:ext cx="12160516" cy="1403136"/>
            </a:xfrm>
            <a:prstGeom prst="rect">
              <a:avLst/>
            </a:prstGeom>
            <a:ln>
              <a:solidFill>
                <a:schemeClr val="accent1"/>
              </a:solidFill>
            </a:ln>
          </p:spPr>
        </p:pic>
        <p:sp>
          <p:nvSpPr>
            <p:cNvPr id="15" name="TextBox 14">
              <a:extLst>
                <a:ext uri="{FF2B5EF4-FFF2-40B4-BE49-F238E27FC236}">
                  <a16:creationId xmlns:a16="http://schemas.microsoft.com/office/drawing/2014/main" id="{F87DDB49-CA50-49CE-8993-9FA24EF44ED9}"/>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6" name="Picture 15" descr="Graphical user interface&#10;&#10;Description automatically generated">
              <a:extLst>
                <a:ext uri="{FF2B5EF4-FFF2-40B4-BE49-F238E27FC236}">
                  <a16:creationId xmlns:a16="http://schemas.microsoft.com/office/drawing/2014/main" id="{E6BEC4BC-D41B-4849-A9F4-B488C877D496}"/>
                </a:ext>
              </a:extLst>
            </p:cNvPr>
            <p:cNvPicPr>
              <a:picLocks noChangeAspect="1"/>
            </p:cNvPicPr>
            <p:nvPr/>
          </p:nvPicPr>
          <p:blipFill rotWithShape="1">
            <a:blip r:embed="rId5">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2050800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A6AC4-F6B6-437A-BAEB-67F394DB4187}"/>
              </a:ext>
            </a:extLst>
          </p:cNvPr>
          <p:cNvSpPr txBox="1"/>
          <p:nvPr/>
        </p:nvSpPr>
        <p:spPr>
          <a:xfrm>
            <a:off x="394337" y="1458372"/>
            <a:ext cx="4700177" cy="2677656"/>
          </a:xfrm>
          <a:prstGeom prst="rect">
            <a:avLst/>
          </a:prstGeom>
          <a:noFill/>
        </p:spPr>
        <p:txBody>
          <a:bodyPr wrap="square" rtlCol="0">
            <a:spAutoFit/>
          </a:bodyPr>
          <a:lstStyle/>
          <a:p>
            <a:r>
              <a:rPr lang="en-US" sz="3200" b="1" dirty="0">
                <a:solidFill>
                  <a:srgbClr val="2B5F86"/>
                </a:solidFill>
                <a:latin typeface="Calibri" panose="020F0502020204030204" pitchFamily="34" charset="0"/>
                <a:cs typeface="Calibri" panose="020F0502020204030204" pitchFamily="34" charset="0"/>
              </a:rPr>
              <a:t>Checklist</a:t>
            </a:r>
            <a:br>
              <a:rPr lang="en-US" sz="2400" b="1" dirty="0">
                <a:solidFill>
                  <a:srgbClr val="235377"/>
                </a:solidFill>
                <a:latin typeface="Calibri" panose="020F0502020204030204" pitchFamily="34" charset="0"/>
                <a:cs typeface="Calibri" panose="020F0502020204030204" pitchFamily="34" charset="0"/>
              </a:rPr>
            </a:br>
            <a:endParaRPr lang="en-US" sz="2400" b="1" dirty="0">
              <a:solidFill>
                <a:srgbClr val="235377"/>
              </a:solidFill>
              <a:latin typeface="Calibri" panose="020F0502020204030204" pitchFamily="34" charset="0"/>
              <a:cs typeface="Calibri" panose="020F0502020204030204" pitchFamily="34" charset="0"/>
            </a:endParaRPr>
          </a:p>
          <a:p>
            <a:pPr marL="342900" indent="-342900">
              <a:buClr>
                <a:srgbClr val="0072B9"/>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Application fields</a:t>
            </a:r>
          </a:p>
          <a:p>
            <a:pPr marL="342900" indent="-342900">
              <a:buClr>
                <a:srgbClr val="0072B9"/>
              </a:buClr>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Clr>
                <a:srgbClr val="0072B9"/>
              </a:buClr>
              <a:buFont typeface="Arial" panose="020B0604020202020204" pitchFamily="34" charset="0"/>
              <a:buChar char="•"/>
            </a:pPr>
            <a:r>
              <a:rPr lang="en-US" sz="2400" dirty="0">
                <a:latin typeface="Calibri" panose="020F0502020204030204" pitchFamily="34" charset="0"/>
                <a:cs typeface="Calibri" panose="020F0502020204030204" pitchFamily="34" charset="0"/>
              </a:rPr>
              <a:t>Checklist</a:t>
            </a:r>
          </a:p>
          <a:p>
            <a:br>
              <a:rPr lang="en-US" sz="2000" dirty="0">
                <a:solidFill>
                  <a:srgbClr val="235377"/>
                </a:solidFill>
                <a:latin typeface="Calibri" panose="020F0502020204030204" pitchFamily="34" charset="0"/>
                <a:cs typeface="Calibri" panose="020F0502020204030204" pitchFamily="34" charset="0"/>
              </a:rPr>
            </a:br>
            <a:endParaRPr lang="en-US" sz="2000" dirty="0">
              <a:solidFill>
                <a:srgbClr val="235377"/>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637EEFE-50B2-4B97-9C7B-C941AEBEBA61}"/>
              </a:ext>
            </a:extLst>
          </p:cNvPr>
          <p:cNvPicPr>
            <a:picLocks noChangeAspect="1"/>
          </p:cNvPicPr>
          <p:nvPr/>
        </p:nvPicPr>
        <p:blipFill>
          <a:blip r:embed="rId3"/>
          <a:stretch>
            <a:fillRect/>
          </a:stretch>
        </p:blipFill>
        <p:spPr>
          <a:xfrm>
            <a:off x="357390" y="5200330"/>
            <a:ext cx="1200329" cy="1200329"/>
          </a:xfrm>
          <a:prstGeom prst="rect">
            <a:avLst/>
          </a:prstGeom>
        </p:spPr>
      </p:pic>
      <p:sp>
        <p:nvSpPr>
          <p:cNvPr id="10" name="TextBox 9">
            <a:extLst>
              <a:ext uri="{FF2B5EF4-FFF2-40B4-BE49-F238E27FC236}">
                <a16:creationId xmlns:a16="http://schemas.microsoft.com/office/drawing/2014/main" id="{9C1AE7CA-36A1-460E-A02A-13AB49AEF46E}"/>
              </a:ext>
            </a:extLst>
          </p:cNvPr>
          <p:cNvSpPr txBox="1"/>
          <p:nvPr/>
        </p:nvSpPr>
        <p:spPr>
          <a:xfrm>
            <a:off x="1260652" y="5335100"/>
            <a:ext cx="3555567" cy="1200329"/>
          </a:xfrm>
          <a:prstGeom prst="rect">
            <a:avLst/>
          </a:prstGeom>
          <a:noFill/>
        </p:spPr>
        <p:txBody>
          <a:bodyPr wrap="square" rtlCol="0">
            <a:spAutoFit/>
          </a:bodyPr>
          <a:lstStyle/>
          <a:p>
            <a:r>
              <a:rPr lang="en-US" sz="1800" dirty="0">
                <a:solidFill>
                  <a:srgbClr val="235377"/>
                </a:solidFill>
                <a:latin typeface="Calibri" panose="020F0502020204030204" pitchFamily="34" charset="0"/>
                <a:cs typeface="Calibri" panose="020F0502020204030204" pitchFamily="34" charset="0"/>
              </a:rPr>
              <a:t>You must complete the “Applicant Information” tab entirely to navigate to additional tabs</a:t>
            </a:r>
          </a:p>
          <a:p>
            <a:endParaRPr lang="en-US" dirty="0"/>
          </a:p>
        </p:txBody>
      </p:sp>
      <p:pic>
        <p:nvPicPr>
          <p:cNvPr id="5" name="Picture 4">
            <a:extLst>
              <a:ext uri="{FF2B5EF4-FFF2-40B4-BE49-F238E27FC236}">
                <a16:creationId xmlns:a16="http://schemas.microsoft.com/office/drawing/2014/main" id="{9C5EB495-7995-426E-95C5-9D86048B9378}"/>
              </a:ext>
            </a:extLst>
          </p:cNvPr>
          <p:cNvPicPr>
            <a:picLocks noChangeAspect="1"/>
          </p:cNvPicPr>
          <p:nvPr/>
        </p:nvPicPr>
        <p:blipFill>
          <a:blip r:embed="rId4"/>
          <a:stretch>
            <a:fillRect/>
          </a:stretch>
        </p:blipFill>
        <p:spPr>
          <a:xfrm>
            <a:off x="4816219" y="1662189"/>
            <a:ext cx="7068512" cy="4455235"/>
          </a:xfrm>
          <a:prstGeom prst="rect">
            <a:avLst/>
          </a:prstGeom>
        </p:spPr>
      </p:pic>
      <p:grpSp>
        <p:nvGrpSpPr>
          <p:cNvPr id="13" name="Group 12">
            <a:extLst>
              <a:ext uri="{FF2B5EF4-FFF2-40B4-BE49-F238E27FC236}">
                <a16:creationId xmlns:a16="http://schemas.microsoft.com/office/drawing/2014/main" id="{BAF87015-756C-4467-9A47-70772E3DCFE0}"/>
              </a:ext>
            </a:extLst>
          </p:cNvPr>
          <p:cNvGrpSpPr/>
          <p:nvPr/>
        </p:nvGrpSpPr>
        <p:grpSpPr>
          <a:xfrm>
            <a:off x="46895" y="0"/>
            <a:ext cx="12160516" cy="1403136"/>
            <a:chOff x="-128937" y="2950781"/>
            <a:chExt cx="12160516" cy="1403136"/>
          </a:xfrm>
        </p:grpSpPr>
        <p:pic>
          <p:nvPicPr>
            <p:cNvPr id="14" name="Picture 13" descr="A close up of a sign&#10;&#10;Description automatically generated">
              <a:extLst>
                <a:ext uri="{FF2B5EF4-FFF2-40B4-BE49-F238E27FC236}">
                  <a16:creationId xmlns:a16="http://schemas.microsoft.com/office/drawing/2014/main" id="{9AE72BC1-B90A-48AE-B339-2EF137FAC9EC}"/>
                </a:ext>
              </a:extLst>
            </p:cNvPr>
            <p:cNvPicPr>
              <a:picLocks noChangeAspect="1"/>
            </p:cNvPicPr>
            <p:nvPr/>
          </p:nvPicPr>
          <p:blipFill>
            <a:blip r:embed="rId5"/>
            <a:stretch>
              <a:fillRect/>
            </a:stretch>
          </p:blipFill>
          <p:spPr>
            <a:xfrm>
              <a:off x="-128937" y="2950781"/>
              <a:ext cx="12160516" cy="1403136"/>
            </a:xfrm>
            <a:prstGeom prst="rect">
              <a:avLst/>
            </a:prstGeom>
            <a:ln>
              <a:solidFill>
                <a:schemeClr val="accent1"/>
              </a:solidFill>
            </a:ln>
          </p:spPr>
        </p:pic>
        <p:sp>
          <p:nvSpPr>
            <p:cNvPr id="15" name="TextBox 14">
              <a:extLst>
                <a:ext uri="{FF2B5EF4-FFF2-40B4-BE49-F238E27FC236}">
                  <a16:creationId xmlns:a16="http://schemas.microsoft.com/office/drawing/2014/main" id="{F771173F-B83E-4374-8F2E-944C7D17A5AE}"/>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6" name="Picture 15" descr="Graphical user interface&#10;&#10;Description automatically generated">
              <a:extLst>
                <a:ext uri="{FF2B5EF4-FFF2-40B4-BE49-F238E27FC236}">
                  <a16:creationId xmlns:a16="http://schemas.microsoft.com/office/drawing/2014/main" id="{4C6A847F-E691-41B7-890B-C6D2B0FDF07D}"/>
                </a:ext>
              </a:extLst>
            </p:cNvPr>
            <p:cNvPicPr>
              <a:picLocks noChangeAspect="1"/>
            </p:cNvPicPr>
            <p:nvPr/>
          </p:nvPicPr>
          <p:blipFill rotWithShape="1">
            <a:blip r:embed="rId6">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2185089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07FC30-456C-4273-B993-4779116B34D5}"/>
              </a:ext>
            </a:extLst>
          </p:cNvPr>
          <p:cNvPicPr>
            <a:picLocks noChangeAspect="1"/>
          </p:cNvPicPr>
          <p:nvPr/>
        </p:nvPicPr>
        <p:blipFill>
          <a:blip r:embed="rId3"/>
          <a:stretch>
            <a:fillRect/>
          </a:stretch>
        </p:blipFill>
        <p:spPr>
          <a:xfrm>
            <a:off x="8145284" y="1422365"/>
            <a:ext cx="3233387" cy="5271453"/>
          </a:xfrm>
          <a:prstGeom prst="rect">
            <a:avLst/>
          </a:prstGeom>
        </p:spPr>
      </p:pic>
      <p:sp>
        <p:nvSpPr>
          <p:cNvPr id="3" name="TextBox 2">
            <a:extLst>
              <a:ext uri="{FF2B5EF4-FFF2-40B4-BE49-F238E27FC236}">
                <a16:creationId xmlns:a16="http://schemas.microsoft.com/office/drawing/2014/main" id="{734A6AC4-F6B6-437A-BAEB-67F394DB4187}"/>
              </a:ext>
            </a:extLst>
          </p:cNvPr>
          <p:cNvSpPr txBox="1"/>
          <p:nvPr/>
        </p:nvSpPr>
        <p:spPr>
          <a:xfrm>
            <a:off x="601164" y="1696116"/>
            <a:ext cx="4120738" cy="3046988"/>
          </a:xfrm>
          <a:prstGeom prst="rect">
            <a:avLst/>
          </a:prstGeom>
          <a:noFill/>
        </p:spPr>
        <p:txBody>
          <a:bodyPr wrap="square" rtlCol="0">
            <a:spAutoFit/>
          </a:bodyPr>
          <a:lstStyle/>
          <a:p>
            <a:r>
              <a:rPr lang="en-US" sz="3200" b="1" dirty="0">
                <a:solidFill>
                  <a:srgbClr val="2B5F86"/>
                </a:solidFill>
                <a:latin typeface="Calibri" panose="020F0502020204030204" pitchFamily="34" charset="0"/>
                <a:cs typeface="Calibri" panose="020F0502020204030204" pitchFamily="34" charset="0"/>
              </a:rPr>
              <a:t>Sign and Submit</a:t>
            </a:r>
            <a:br>
              <a:rPr lang="en-US" sz="2400" b="1" dirty="0">
                <a:solidFill>
                  <a:srgbClr val="235377"/>
                </a:solidFill>
                <a:latin typeface="Calibri" panose="020F0502020204030204" pitchFamily="34" charset="0"/>
                <a:cs typeface="Calibri" panose="020F0502020204030204" pitchFamily="34" charset="0"/>
              </a:rPr>
            </a:br>
            <a:endParaRPr lang="en-US" sz="2400" b="1" dirty="0">
              <a:solidFill>
                <a:srgbClr val="235377"/>
              </a:solidFill>
              <a:latin typeface="Calibri" panose="020F0502020204030204" pitchFamily="34" charset="0"/>
              <a:cs typeface="Calibri" panose="020F0502020204030204" pitchFamily="34" charset="0"/>
            </a:endParaRPr>
          </a:p>
          <a:p>
            <a:pPr marL="342900" indent="-342900">
              <a:buClr>
                <a:srgbClr val="006699"/>
              </a:buClr>
              <a:buFont typeface="Arial" panose="020B0604020202020204" pitchFamily="34" charset="0"/>
              <a:buChar char="•"/>
            </a:pPr>
            <a:r>
              <a:rPr lang="en-US" sz="2400" dirty="0">
                <a:latin typeface="Calibri" panose="020F0502020204030204" pitchFamily="34" charset="0"/>
                <a:cs typeface="Calibri" panose="020F0502020204030204" pitchFamily="34" charset="0"/>
              </a:rPr>
              <a:t>Once each tab is complete, </a:t>
            </a:r>
            <a:r>
              <a:rPr lang="en-US" sz="2400" dirty="0">
                <a:solidFill>
                  <a:srgbClr val="235377"/>
                </a:solidFill>
                <a:latin typeface="Calibri" panose="020F0502020204030204" pitchFamily="34" charset="0"/>
                <a:cs typeface="Calibri" panose="020F0502020204030204" pitchFamily="34" charset="0"/>
              </a:rPr>
              <a:t>1. </a:t>
            </a:r>
            <a:r>
              <a:rPr lang="en-US" sz="2400" dirty="0">
                <a:latin typeface="Calibri" panose="020F0502020204030204" pitchFamily="34" charset="0"/>
                <a:cs typeface="Calibri" panose="020F0502020204030204" pitchFamily="34" charset="0"/>
              </a:rPr>
              <a:t>Click “Sign and Submit”</a:t>
            </a:r>
          </a:p>
          <a:p>
            <a:pPr>
              <a:buClr>
                <a:srgbClr val="006699"/>
              </a:buClr>
            </a:pPr>
            <a:r>
              <a:rPr lang="en-US" sz="2400" dirty="0">
                <a:latin typeface="Calibri" panose="020F0502020204030204" pitchFamily="34" charset="0"/>
                <a:cs typeface="Calibri" panose="020F0502020204030204" pitchFamily="34" charset="0"/>
              </a:rPr>
              <a:t>     </a:t>
            </a:r>
            <a:r>
              <a:rPr lang="en-US" sz="2400" dirty="0">
                <a:solidFill>
                  <a:srgbClr val="235377"/>
                </a:solidFill>
                <a:latin typeface="Calibri" panose="020F0502020204030204" pitchFamily="34" charset="0"/>
                <a:cs typeface="Calibri" panose="020F0502020204030204" pitchFamily="34" charset="0"/>
              </a:rPr>
              <a:t>2. </a:t>
            </a:r>
            <a:r>
              <a:rPr lang="en-US" sz="2400" dirty="0">
                <a:latin typeface="Calibri" panose="020F0502020204030204" pitchFamily="34" charset="0"/>
                <a:cs typeface="Calibri" panose="020F0502020204030204" pitchFamily="34" charset="0"/>
              </a:rPr>
              <a:t>Sign the app</a:t>
            </a:r>
          </a:p>
          <a:p>
            <a:pPr>
              <a:buClr>
                <a:srgbClr val="006699"/>
              </a:buClr>
            </a:pPr>
            <a:r>
              <a:rPr lang="en-US" sz="2400" dirty="0">
                <a:latin typeface="Calibri" panose="020F0502020204030204" pitchFamily="34" charset="0"/>
                <a:cs typeface="Calibri" panose="020F0502020204030204" pitchFamily="34" charset="0"/>
              </a:rPr>
              <a:t>     </a:t>
            </a:r>
            <a:r>
              <a:rPr lang="en-US" sz="2400" dirty="0">
                <a:solidFill>
                  <a:srgbClr val="235377"/>
                </a:solidFill>
                <a:latin typeface="Calibri" panose="020F0502020204030204" pitchFamily="34" charset="0"/>
                <a:cs typeface="Calibri" panose="020F0502020204030204" pitchFamily="34" charset="0"/>
              </a:rPr>
              <a:t>3. </a:t>
            </a:r>
            <a:r>
              <a:rPr lang="en-US" sz="2400" dirty="0">
                <a:latin typeface="Calibri" panose="020F0502020204030204" pitchFamily="34" charset="0"/>
                <a:cs typeface="Calibri" panose="020F0502020204030204" pitchFamily="34" charset="0"/>
              </a:rPr>
              <a:t>Click “Checkout”</a:t>
            </a:r>
          </a:p>
          <a:p>
            <a:br>
              <a:rPr lang="en-US" sz="2000" dirty="0">
                <a:solidFill>
                  <a:srgbClr val="235377"/>
                </a:solidFill>
                <a:latin typeface="Calibri" panose="020F0502020204030204" pitchFamily="34" charset="0"/>
                <a:cs typeface="Calibri" panose="020F0502020204030204" pitchFamily="34" charset="0"/>
              </a:rPr>
            </a:br>
            <a:endParaRPr lang="en-US" sz="2000" dirty="0">
              <a:solidFill>
                <a:srgbClr val="235377"/>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B6A468C9-7CB6-4D13-AE53-D2AAA9DC71CC}"/>
              </a:ext>
            </a:extLst>
          </p:cNvPr>
          <p:cNvSpPr/>
          <p:nvPr/>
        </p:nvSpPr>
        <p:spPr>
          <a:xfrm>
            <a:off x="6825343" y="1320730"/>
            <a:ext cx="2743200" cy="203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D7725AC-36BD-4836-8DFC-BA9A1B48E955}"/>
              </a:ext>
            </a:extLst>
          </p:cNvPr>
          <p:cNvGrpSpPr/>
          <p:nvPr/>
        </p:nvGrpSpPr>
        <p:grpSpPr>
          <a:xfrm>
            <a:off x="15742" y="19229"/>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2052D6C2-E974-4B12-A7F4-920DA08A7BE9}"/>
                </a:ext>
              </a:extLst>
            </p:cNvPr>
            <p:cNvPicPr>
              <a:picLocks noChangeAspect="1"/>
            </p:cNvPicPr>
            <p:nvPr/>
          </p:nvPicPr>
          <p:blipFill>
            <a:blip r:embed="rId4"/>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737E8DFC-04D1-424F-A18F-7B3157AC6986}"/>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BDA0D15F-9683-48CE-B259-CB7AB1F65E76}"/>
                </a:ext>
              </a:extLst>
            </p:cNvPr>
            <p:cNvPicPr>
              <a:picLocks noChangeAspect="1"/>
            </p:cNvPicPr>
            <p:nvPr/>
          </p:nvPicPr>
          <p:blipFill rotWithShape="1">
            <a:blip r:embed="rId5">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pic>
        <p:nvPicPr>
          <p:cNvPr id="5" name="Picture 4">
            <a:extLst>
              <a:ext uri="{FF2B5EF4-FFF2-40B4-BE49-F238E27FC236}">
                <a16:creationId xmlns:a16="http://schemas.microsoft.com/office/drawing/2014/main" id="{92DC3581-924C-4D06-8473-1FFBB6A79F69}"/>
              </a:ext>
            </a:extLst>
          </p:cNvPr>
          <p:cNvPicPr>
            <a:picLocks noChangeAspect="1"/>
          </p:cNvPicPr>
          <p:nvPr/>
        </p:nvPicPr>
        <p:blipFill>
          <a:blip r:embed="rId6"/>
          <a:stretch>
            <a:fillRect/>
          </a:stretch>
        </p:blipFill>
        <p:spPr>
          <a:xfrm>
            <a:off x="4949193" y="2083129"/>
            <a:ext cx="2655611" cy="3328559"/>
          </a:xfrm>
          <a:prstGeom prst="rect">
            <a:avLst/>
          </a:prstGeom>
        </p:spPr>
      </p:pic>
    </p:spTree>
    <p:extLst>
      <p:ext uri="{BB962C8B-B14F-4D97-AF65-F5344CB8AC3E}">
        <p14:creationId xmlns:p14="http://schemas.microsoft.com/office/powerpoint/2010/main" val="1418557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FF00E-A901-4420-853B-5A9C8BF3E756}"/>
              </a:ext>
            </a:extLst>
          </p:cNvPr>
          <p:cNvPicPr>
            <a:picLocks noChangeAspect="1"/>
          </p:cNvPicPr>
          <p:nvPr/>
        </p:nvPicPr>
        <p:blipFill>
          <a:blip r:embed="rId2"/>
          <a:stretch>
            <a:fillRect/>
          </a:stretch>
        </p:blipFill>
        <p:spPr>
          <a:xfrm>
            <a:off x="2621665" y="1550036"/>
            <a:ext cx="3514725" cy="5086350"/>
          </a:xfrm>
          <a:prstGeom prst="rect">
            <a:avLst/>
          </a:prstGeom>
        </p:spPr>
      </p:pic>
      <p:sp>
        <p:nvSpPr>
          <p:cNvPr id="25" name="Rectangle 9">
            <a:extLst>
              <a:ext uri="{FF2B5EF4-FFF2-40B4-BE49-F238E27FC236}">
                <a16:creationId xmlns:a16="http://schemas.microsoft.com/office/drawing/2014/main" id="{680ED5D1-BD10-45A1-9D7F-E36468F9E1BD}"/>
              </a:ext>
            </a:extLst>
          </p:cNvPr>
          <p:cNvSpPr>
            <a:spLocks noChangeArrowheads="1"/>
          </p:cNvSpPr>
          <p:nvPr/>
        </p:nvSpPr>
        <p:spPr bwMode="auto">
          <a:xfrm>
            <a:off x="0" y="11353369"/>
            <a:ext cx="18473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Calibri" panose="020F0502020204030204" pitchFamily="34" charset="0"/>
            </a:endParaRPr>
          </a:p>
        </p:txBody>
      </p:sp>
      <p:sp>
        <p:nvSpPr>
          <p:cNvPr id="26" name="Rectangle 10">
            <a:extLst>
              <a:ext uri="{FF2B5EF4-FFF2-40B4-BE49-F238E27FC236}">
                <a16:creationId xmlns:a16="http://schemas.microsoft.com/office/drawing/2014/main" id="{E4820A8E-A65E-42E6-AA4A-92203F04348D}"/>
              </a:ext>
            </a:extLst>
          </p:cNvPr>
          <p:cNvSpPr>
            <a:spLocks noChangeArrowheads="1"/>
          </p:cNvSpPr>
          <p:nvPr/>
        </p:nvSpPr>
        <p:spPr bwMode="auto">
          <a:xfrm>
            <a:off x="0" y="17906569"/>
            <a:ext cx="18473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Calibri" panose="020F0502020204030204" pitchFamily="34" charset="0"/>
            </a:endParaRPr>
          </a:p>
        </p:txBody>
      </p:sp>
      <p:sp>
        <p:nvSpPr>
          <p:cNvPr id="27" name="Rectangle 11">
            <a:extLst>
              <a:ext uri="{FF2B5EF4-FFF2-40B4-BE49-F238E27FC236}">
                <a16:creationId xmlns:a16="http://schemas.microsoft.com/office/drawing/2014/main" id="{3A888655-F0EA-462B-8873-61B3E942BDA6}"/>
              </a:ext>
            </a:extLst>
          </p:cNvPr>
          <p:cNvSpPr>
            <a:spLocks noChangeArrowheads="1"/>
          </p:cNvSpPr>
          <p:nvPr/>
        </p:nvSpPr>
        <p:spPr bwMode="auto">
          <a:xfrm>
            <a:off x="0" y="26612419"/>
            <a:ext cx="18473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Calibri" panose="020F0502020204030204" pitchFamily="34" charset="0"/>
            </a:endParaRPr>
          </a:p>
        </p:txBody>
      </p:sp>
      <p:sp>
        <p:nvSpPr>
          <p:cNvPr id="28" name="Rectangle 12">
            <a:extLst>
              <a:ext uri="{FF2B5EF4-FFF2-40B4-BE49-F238E27FC236}">
                <a16:creationId xmlns:a16="http://schemas.microsoft.com/office/drawing/2014/main" id="{F8DFD4BC-4C9F-4F27-A44C-BE96920D70A3}"/>
              </a:ext>
            </a:extLst>
          </p:cNvPr>
          <p:cNvSpPr>
            <a:spLocks noChangeArrowheads="1"/>
          </p:cNvSpPr>
          <p:nvPr/>
        </p:nvSpPr>
        <p:spPr bwMode="auto">
          <a:xfrm>
            <a:off x="0" y="33250257"/>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Calibri" panose="020F0502020204030204" pitchFamily="34" charset="0"/>
            </a:endParaRPr>
          </a:p>
        </p:txBody>
      </p:sp>
      <p:pic>
        <p:nvPicPr>
          <p:cNvPr id="39" name="Picture 1">
            <a:extLst>
              <a:ext uri="{FF2B5EF4-FFF2-40B4-BE49-F238E27FC236}">
                <a16:creationId xmlns:a16="http://schemas.microsoft.com/office/drawing/2014/main" id="{03B583A8-A3D9-4971-9C32-E25267EE048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10634971" flipH="1">
            <a:off x="10027393" y="30807497"/>
            <a:ext cx="1647219" cy="35662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B92438D-3977-42A5-AD11-F3C6230EB928}"/>
              </a:ext>
            </a:extLst>
          </p:cNvPr>
          <p:cNvSpPr txBox="1"/>
          <p:nvPr/>
        </p:nvSpPr>
        <p:spPr>
          <a:xfrm>
            <a:off x="148374" y="1420980"/>
            <a:ext cx="2587934" cy="4339650"/>
          </a:xfrm>
          <a:prstGeom prst="rect">
            <a:avLst/>
          </a:prstGeom>
          <a:noFill/>
        </p:spPr>
        <p:txBody>
          <a:bodyPr wrap="square" rtlCol="0">
            <a:spAutoFit/>
          </a:bodyPr>
          <a:lstStyle/>
          <a:p>
            <a:r>
              <a:rPr lang="en-US" sz="3200" b="1" dirty="0">
                <a:solidFill>
                  <a:srgbClr val="2B5F86"/>
                </a:solidFill>
                <a:latin typeface="Calibri" panose="020F0502020204030204" pitchFamily="34" charset="0"/>
                <a:cs typeface="Calibri" panose="020F0502020204030204" pitchFamily="34" charset="0"/>
              </a:rPr>
              <a:t>Checkout</a:t>
            </a:r>
            <a:br>
              <a:rPr lang="en-US" sz="2400" b="1" dirty="0">
                <a:solidFill>
                  <a:srgbClr val="235377"/>
                </a:solidFill>
                <a:latin typeface="Calibri" panose="020F0502020204030204" pitchFamily="34" charset="0"/>
                <a:cs typeface="Calibri" panose="020F0502020204030204" pitchFamily="34" charset="0"/>
              </a:rPr>
            </a:br>
            <a:endParaRPr lang="en-US" sz="2400" b="1" dirty="0">
              <a:solidFill>
                <a:srgbClr val="235377"/>
              </a:solidFill>
              <a:latin typeface="Calibri" panose="020F0502020204030204" pitchFamily="34" charset="0"/>
              <a:cs typeface="Calibri" panose="020F0502020204030204" pitchFamily="34" charset="0"/>
            </a:endParaRPr>
          </a:p>
          <a:p>
            <a:pPr marL="457200" indent="-457200">
              <a:buAutoNum type="arabicParenBoth"/>
            </a:pPr>
            <a:r>
              <a:rPr lang="en-US" sz="2000" dirty="0">
                <a:latin typeface="Calibri" panose="020F0502020204030204" pitchFamily="34" charset="0"/>
                <a:cs typeface="Calibri" panose="020F0502020204030204" pitchFamily="34" charset="0"/>
              </a:rPr>
              <a:t>Select “PO“</a:t>
            </a:r>
          </a:p>
          <a:p>
            <a:pPr marL="457200" indent="-457200">
              <a:buAutoNum type="arabicParenBoth"/>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(2) Then apply for credit</a:t>
            </a:r>
          </a:p>
          <a:p>
            <a:endParaRPr lang="en-US" sz="2000" dirty="0">
              <a:latin typeface="Calibri" panose="020F0502020204030204" pitchFamily="34" charset="0"/>
              <a:cs typeface="Calibri" panose="020F0502020204030204" pitchFamily="34" charset="0"/>
            </a:endParaRPr>
          </a:p>
          <a:p>
            <a:pPr marL="342900" indent="-342900">
              <a:buClr>
                <a:srgbClr val="347BB0"/>
              </a:buClr>
              <a:buFont typeface="Wingdings" panose="05000000000000000000" pitchFamily="2" charset="2"/>
              <a:buChar char="Ø"/>
            </a:pPr>
            <a:r>
              <a:rPr lang="en-US" sz="2000" dirty="0">
                <a:latin typeface="Calibri" panose="020F0502020204030204" pitchFamily="34" charset="0"/>
                <a:cs typeface="Calibri" panose="020F0502020204030204" pitchFamily="34" charset="0"/>
              </a:rPr>
              <a:t>Fill out form</a:t>
            </a:r>
          </a:p>
          <a:p>
            <a:pPr marL="342900" indent="-342900">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marL="342900" indent="-342900">
              <a:buClr>
                <a:srgbClr val="347BB0"/>
              </a:buClr>
              <a:buFont typeface="Wingdings" panose="05000000000000000000" pitchFamily="2" charset="2"/>
              <a:buChar char="Ø"/>
            </a:pPr>
            <a:r>
              <a:rPr lang="en-US" sz="2000" dirty="0">
                <a:latin typeface="Calibri" panose="020F0502020204030204" pitchFamily="34" charset="0"/>
                <a:cs typeface="Calibri" panose="020F0502020204030204" pitchFamily="34" charset="0"/>
              </a:rPr>
              <a:t>Will receive automated response that credit app received</a:t>
            </a:r>
          </a:p>
        </p:txBody>
      </p:sp>
      <p:pic>
        <p:nvPicPr>
          <p:cNvPr id="15" name="Picture 14">
            <a:extLst>
              <a:ext uri="{FF2B5EF4-FFF2-40B4-BE49-F238E27FC236}">
                <a16:creationId xmlns:a16="http://schemas.microsoft.com/office/drawing/2014/main" id="{AF426242-D7E2-40D1-9790-75BA83DC0A46}"/>
              </a:ext>
            </a:extLst>
          </p:cNvPr>
          <p:cNvPicPr>
            <a:picLocks noChangeAspect="1"/>
          </p:cNvPicPr>
          <p:nvPr/>
        </p:nvPicPr>
        <p:blipFill>
          <a:blip r:embed="rId5"/>
          <a:stretch>
            <a:fillRect/>
          </a:stretch>
        </p:blipFill>
        <p:spPr>
          <a:xfrm>
            <a:off x="9055583" y="5409085"/>
            <a:ext cx="1354765" cy="1354765"/>
          </a:xfrm>
          <a:prstGeom prst="rect">
            <a:avLst/>
          </a:prstGeom>
        </p:spPr>
      </p:pic>
      <p:sp>
        <p:nvSpPr>
          <p:cNvPr id="2" name="TextBox 1">
            <a:extLst>
              <a:ext uri="{FF2B5EF4-FFF2-40B4-BE49-F238E27FC236}">
                <a16:creationId xmlns:a16="http://schemas.microsoft.com/office/drawing/2014/main" id="{9B0F4FFE-EF19-450F-B1D8-52FF1D647F3C}"/>
              </a:ext>
            </a:extLst>
          </p:cNvPr>
          <p:cNvSpPr txBox="1"/>
          <p:nvPr/>
        </p:nvSpPr>
        <p:spPr>
          <a:xfrm>
            <a:off x="9942776" y="6146941"/>
            <a:ext cx="2567396" cy="369332"/>
          </a:xfrm>
          <a:prstGeom prst="rect">
            <a:avLst/>
          </a:prstGeom>
          <a:noFill/>
        </p:spPr>
        <p:txBody>
          <a:bodyPr wrap="square" rtlCol="0">
            <a:spAutoFit/>
          </a:bodyPr>
          <a:lstStyle/>
          <a:p>
            <a:r>
              <a:rPr lang="en-US" dirty="0">
                <a:solidFill>
                  <a:srgbClr val="235377"/>
                </a:solidFill>
              </a:rPr>
              <a:t>You’re almost finished</a:t>
            </a:r>
            <a:r>
              <a:rPr lang="en-US" dirty="0"/>
              <a:t>!</a:t>
            </a:r>
          </a:p>
        </p:txBody>
      </p:sp>
      <p:cxnSp>
        <p:nvCxnSpPr>
          <p:cNvPr id="4" name="Straight Connector 3">
            <a:extLst>
              <a:ext uri="{FF2B5EF4-FFF2-40B4-BE49-F238E27FC236}">
                <a16:creationId xmlns:a16="http://schemas.microsoft.com/office/drawing/2014/main" id="{ABE12900-C8EF-48B8-B2B3-D40A97C19B9D}"/>
              </a:ext>
            </a:extLst>
          </p:cNvPr>
          <p:cNvCxnSpPr/>
          <p:nvPr/>
        </p:nvCxnSpPr>
        <p:spPr>
          <a:xfrm>
            <a:off x="9624604" y="3309257"/>
            <a:ext cx="564425" cy="0"/>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
            <a:extLst>
              <a:ext uri="{FF2B5EF4-FFF2-40B4-BE49-F238E27FC236}">
                <a16:creationId xmlns:a16="http://schemas.microsoft.com/office/drawing/2014/main" id="{5376E003-E248-423F-B2D5-300F27BE707E}"/>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t="7706" r="-2556" b="42494"/>
          <a:stretch>
            <a:fillRect/>
          </a:stretch>
        </p:blipFill>
        <p:spPr bwMode="auto">
          <a:xfrm>
            <a:off x="5994627" y="1220050"/>
            <a:ext cx="3330803" cy="540448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Arrow: Down 19">
            <a:extLst>
              <a:ext uri="{FF2B5EF4-FFF2-40B4-BE49-F238E27FC236}">
                <a16:creationId xmlns:a16="http://schemas.microsoft.com/office/drawing/2014/main" id="{0243C77E-CBA4-480E-8955-FAC5BBC5C5AD}"/>
              </a:ext>
            </a:extLst>
          </p:cNvPr>
          <p:cNvSpPr/>
          <p:nvPr/>
        </p:nvSpPr>
        <p:spPr>
          <a:xfrm rot="19372457">
            <a:off x="2507018" y="5041826"/>
            <a:ext cx="324773" cy="9647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0AFDD4-FAB6-4505-AD3C-B801A4BD59F7}"/>
              </a:ext>
            </a:extLst>
          </p:cNvPr>
          <p:cNvPicPr>
            <a:picLocks noChangeAspect="1"/>
          </p:cNvPicPr>
          <p:nvPr/>
        </p:nvPicPr>
        <p:blipFill>
          <a:blip r:embed="rId8"/>
          <a:stretch>
            <a:fillRect/>
          </a:stretch>
        </p:blipFill>
        <p:spPr>
          <a:xfrm>
            <a:off x="9055583" y="1442620"/>
            <a:ext cx="3324225" cy="4057650"/>
          </a:xfrm>
          <a:prstGeom prst="rect">
            <a:avLst/>
          </a:prstGeom>
        </p:spPr>
      </p:pic>
      <p:grpSp>
        <p:nvGrpSpPr>
          <p:cNvPr id="23" name="Group 22">
            <a:extLst>
              <a:ext uri="{FF2B5EF4-FFF2-40B4-BE49-F238E27FC236}">
                <a16:creationId xmlns:a16="http://schemas.microsoft.com/office/drawing/2014/main" id="{93568385-377D-4AE4-A494-F6CF9ED5245F}"/>
              </a:ext>
            </a:extLst>
          </p:cNvPr>
          <p:cNvGrpSpPr/>
          <p:nvPr/>
        </p:nvGrpSpPr>
        <p:grpSpPr>
          <a:xfrm>
            <a:off x="-422" y="-33541"/>
            <a:ext cx="12160516" cy="1403136"/>
            <a:chOff x="-128937" y="2950781"/>
            <a:chExt cx="12160516" cy="1403136"/>
          </a:xfrm>
        </p:grpSpPr>
        <p:pic>
          <p:nvPicPr>
            <p:cNvPr id="24" name="Picture 23" descr="A close up of a sign&#10;&#10;Description automatically generated">
              <a:extLst>
                <a:ext uri="{FF2B5EF4-FFF2-40B4-BE49-F238E27FC236}">
                  <a16:creationId xmlns:a16="http://schemas.microsoft.com/office/drawing/2014/main" id="{2B408443-C4A1-4364-AD4E-8A5AAB140047}"/>
                </a:ext>
              </a:extLst>
            </p:cNvPr>
            <p:cNvPicPr>
              <a:picLocks noChangeAspect="1"/>
            </p:cNvPicPr>
            <p:nvPr/>
          </p:nvPicPr>
          <p:blipFill>
            <a:blip r:embed="rId9"/>
            <a:stretch>
              <a:fillRect/>
            </a:stretch>
          </p:blipFill>
          <p:spPr>
            <a:xfrm>
              <a:off x="-128937" y="2950781"/>
              <a:ext cx="12160516" cy="1403136"/>
            </a:xfrm>
            <a:prstGeom prst="rect">
              <a:avLst/>
            </a:prstGeom>
            <a:ln>
              <a:solidFill>
                <a:schemeClr val="accent1"/>
              </a:solidFill>
            </a:ln>
          </p:spPr>
        </p:pic>
        <p:sp>
          <p:nvSpPr>
            <p:cNvPr id="30" name="TextBox 29">
              <a:extLst>
                <a:ext uri="{FF2B5EF4-FFF2-40B4-BE49-F238E27FC236}">
                  <a16:creationId xmlns:a16="http://schemas.microsoft.com/office/drawing/2014/main" id="{333588B5-5286-4771-B72C-421C52242211}"/>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31" name="Picture 30" descr="Graphical user interface&#10;&#10;Description automatically generated">
              <a:extLst>
                <a:ext uri="{FF2B5EF4-FFF2-40B4-BE49-F238E27FC236}">
                  <a16:creationId xmlns:a16="http://schemas.microsoft.com/office/drawing/2014/main" id="{1605F13C-FCA6-4F70-BED2-5F95D2276AFF}"/>
                </a:ext>
              </a:extLst>
            </p:cNvPr>
            <p:cNvPicPr>
              <a:picLocks noChangeAspect="1"/>
            </p:cNvPicPr>
            <p:nvPr/>
          </p:nvPicPr>
          <p:blipFill rotWithShape="1">
            <a:blip r:embed="rId10">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4025875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3C7DA8-3514-45D3-B7E4-F006F94C8426}"/>
              </a:ext>
            </a:extLst>
          </p:cNvPr>
          <p:cNvSpPr txBox="1"/>
          <p:nvPr/>
        </p:nvSpPr>
        <p:spPr>
          <a:xfrm>
            <a:off x="830035" y="1813326"/>
            <a:ext cx="6101442" cy="523220"/>
          </a:xfrm>
          <a:prstGeom prst="rect">
            <a:avLst/>
          </a:prstGeom>
          <a:noFill/>
        </p:spPr>
        <p:txBody>
          <a:bodyPr wrap="square">
            <a:spAutoFit/>
          </a:bodyPr>
          <a:lstStyle/>
          <a:p>
            <a:r>
              <a:rPr lang="en-US" sz="2800" b="1" dirty="0">
                <a:solidFill>
                  <a:srgbClr val="235377"/>
                </a:solidFill>
                <a:latin typeface="Calibri" panose="020F0502020204030204" pitchFamily="34" charset="0"/>
                <a:cs typeface="Calibri" panose="020F0502020204030204" pitchFamily="34" charset="0"/>
              </a:rPr>
              <a:t>Enter Your Unique Code</a:t>
            </a:r>
            <a:endParaRPr lang="en-US" sz="2800" dirty="0"/>
          </a:p>
        </p:txBody>
      </p:sp>
      <p:sp>
        <p:nvSpPr>
          <p:cNvPr id="11" name="Content Placeholder 2">
            <a:extLst>
              <a:ext uri="{FF2B5EF4-FFF2-40B4-BE49-F238E27FC236}">
                <a16:creationId xmlns:a16="http://schemas.microsoft.com/office/drawing/2014/main" id="{EB9C7A90-984F-43B1-B6D1-59E1CB95C422}"/>
              </a:ext>
            </a:extLst>
          </p:cNvPr>
          <p:cNvSpPr>
            <a:spLocks noGrp="1"/>
          </p:cNvSpPr>
          <p:nvPr>
            <p:ph idx="1"/>
          </p:nvPr>
        </p:nvSpPr>
        <p:spPr>
          <a:xfrm>
            <a:off x="590550" y="2376488"/>
            <a:ext cx="10996613" cy="3967162"/>
          </a:xfrm>
        </p:spPr>
        <p:txBody>
          <a:bodyPr/>
          <a:lstStyle/>
          <a:p>
            <a:r>
              <a:rPr lang="en-US" sz="2400" dirty="0"/>
              <a:t>With in 48 hours, you will receive an email from Kelly Peasley with instructions on how to enter your code and submit:</a:t>
            </a:r>
          </a:p>
          <a:p>
            <a:pPr marL="0" indent="0">
              <a:buNone/>
            </a:pPr>
            <a:r>
              <a:rPr lang="en-US" sz="2400" dirty="0"/>
              <a:t>	</a:t>
            </a:r>
            <a:r>
              <a:rPr lang="en-US" sz="2400" dirty="0">
                <a:solidFill>
                  <a:srgbClr val="006699"/>
                </a:solidFill>
              </a:rPr>
              <a:t>1</a:t>
            </a:r>
            <a:r>
              <a:rPr lang="en-US" sz="2400" dirty="0"/>
              <a:t>. Log back into your application </a:t>
            </a:r>
          </a:p>
          <a:p>
            <a:pPr marL="0" indent="0">
              <a:buNone/>
            </a:pPr>
            <a:r>
              <a:rPr lang="en-US" sz="2400" dirty="0"/>
              <a:t>	</a:t>
            </a:r>
            <a:r>
              <a:rPr lang="en-US" sz="2400" dirty="0">
                <a:solidFill>
                  <a:srgbClr val="006699"/>
                </a:solidFill>
              </a:rPr>
              <a:t>2. </a:t>
            </a:r>
            <a:r>
              <a:rPr lang="en-US" sz="2400" dirty="0">
                <a:solidFill>
                  <a:schemeClr val="tx1"/>
                </a:solidFill>
              </a:rPr>
              <a:t>Re</a:t>
            </a:r>
            <a:r>
              <a:rPr lang="en-US" sz="2400" dirty="0"/>
              <a:t>-click “Sign and Submit” </a:t>
            </a:r>
          </a:p>
          <a:p>
            <a:pPr marL="0" indent="0">
              <a:buNone/>
            </a:pPr>
            <a:r>
              <a:rPr lang="en-US" sz="2400" dirty="0"/>
              <a:t>	</a:t>
            </a:r>
            <a:r>
              <a:rPr lang="en-US" sz="2400" dirty="0">
                <a:solidFill>
                  <a:srgbClr val="006699"/>
                </a:solidFill>
              </a:rPr>
              <a:t>3. </a:t>
            </a:r>
            <a:r>
              <a:rPr lang="en-US" sz="2400" dirty="0"/>
              <a:t>Put code provided into PO area</a:t>
            </a:r>
          </a:p>
          <a:p>
            <a:pPr marL="0" indent="0">
              <a:buNone/>
            </a:pPr>
            <a:endParaRPr lang="en-US" sz="2400" dirty="0"/>
          </a:p>
          <a:p>
            <a:pPr marL="0" indent="0">
              <a:buNone/>
            </a:pPr>
            <a:endParaRPr lang="en-US" sz="2400" dirty="0"/>
          </a:p>
          <a:p>
            <a:pPr marL="0" indent="0">
              <a:buNone/>
            </a:pPr>
            <a:r>
              <a:rPr lang="en-US" sz="2400" dirty="0"/>
              <a:t>	</a:t>
            </a:r>
            <a:r>
              <a:rPr lang="en-US" sz="2400" dirty="0">
                <a:solidFill>
                  <a:srgbClr val="006699"/>
                </a:solidFill>
              </a:rPr>
              <a:t>4. </a:t>
            </a:r>
            <a:r>
              <a:rPr lang="en-US" sz="2400" dirty="0"/>
              <a:t>Click “Submit” button</a:t>
            </a:r>
          </a:p>
        </p:txBody>
      </p:sp>
      <p:pic>
        <p:nvPicPr>
          <p:cNvPr id="12" name="Picture 11">
            <a:extLst>
              <a:ext uri="{FF2B5EF4-FFF2-40B4-BE49-F238E27FC236}">
                <a16:creationId xmlns:a16="http://schemas.microsoft.com/office/drawing/2014/main" id="{339EE1B9-3DAB-4B16-9E0E-21F45DF51CE0}"/>
              </a:ext>
            </a:extLst>
          </p:cNvPr>
          <p:cNvPicPr>
            <a:picLocks noChangeAspect="1"/>
          </p:cNvPicPr>
          <p:nvPr/>
        </p:nvPicPr>
        <p:blipFill>
          <a:blip r:embed="rId2"/>
          <a:stretch>
            <a:fillRect/>
          </a:stretch>
        </p:blipFill>
        <p:spPr>
          <a:xfrm>
            <a:off x="1972627" y="4486058"/>
            <a:ext cx="3008823" cy="1059445"/>
          </a:xfrm>
          <a:prstGeom prst="rect">
            <a:avLst/>
          </a:prstGeom>
        </p:spPr>
      </p:pic>
      <p:pic>
        <p:nvPicPr>
          <p:cNvPr id="13" name="Picture 12" descr="Diagram&#10;&#10;Description automatically generated">
            <a:extLst>
              <a:ext uri="{FF2B5EF4-FFF2-40B4-BE49-F238E27FC236}">
                <a16:creationId xmlns:a16="http://schemas.microsoft.com/office/drawing/2014/main" id="{66A913E3-9606-469F-8521-7D1C1BCFFC77}"/>
              </a:ext>
            </a:extLst>
          </p:cNvPr>
          <p:cNvPicPr>
            <a:picLocks noChangeAspect="1"/>
          </p:cNvPicPr>
          <p:nvPr/>
        </p:nvPicPr>
        <p:blipFill rotWithShape="1">
          <a:blip r:embed="rId3"/>
          <a:srcRect/>
          <a:stretch/>
        </p:blipFill>
        <p:spPr>
          <a:xfrm>
            <a:off x="7352877" y="3026088"/>
            <a:ext cx="4230346" cy="3297066"/>
          </a:xfrm>
          <a:prstGeom prst="rect">
            <a:avLst/>
          </a:prstGeom>
        </p:spPr>
      </p:pic>
      <p:grpSp>
        <p:nvGrpSpPr>
          <p:cNvPr id="14" name="Group 13">
            <a:extLst>
              <a:ext uri="{FF2B5EF4-FFF2-40B4-BE49-F238E27FC236}">
                <a16:creationId xmlns:a16="http://schemas.microsoft.com/office/drawing/2014/main" id="{79BFDD6A-15E6-459C-9D0C-41DCCC3E84B4}"/>
              </a:ext>
            </a:extLst>
          </p:cNvPr>
          <p:cNvGrpSpPr/>
          <p:nvPr/>
        </p:nvGrpSpPr>
        <p:grpSpPr>
          <a:xfrm>
            <a:off x="15742" y="19229"/>
            <a:ext cx="12160516" cy="1403136"/>
            <a:chOff x="-128937" y="2950781"/>
            <a:chExt cx="12160516" cy="1403136"/>
          </a:xfrm>
        </p:grpSpPr>
        <p:pic>
          <p:nvPicPr>
            <p:cNvPr id="15" name="Picture 14" descr="A close up of a sign&#10;&#10;Description automatically generated">
              <a:extLst>
                <a:ext uri="{FF2B5EF4-FFF2-40B4-BE49-F238E27FC236}">
                  <a16:creationId xmlns:a16="http://schemas.microsoft.com/office/drawing/2014/main" id="{60CAF21D-ABA7-4B2B-BAB4-EE5604229414}"/>
                </a:ext>
              </a:extLst>
            </p:cNvPr>
            <p:cNvPicPr>
              <a:picLocks noChangeAspect="1"/>
            </p:cNvPicPr>
            <p:nvPr/>
          </p:nvPicPr>
          <p:blipFill>
            <a:blip r:embed="rId4"/>
            <a:stretch>
              <a:fillRect/>
            </a:stretch>
          </p:blipFill>
          <p:spPr>
            <a:xfrm>
              <a:off x="-128937" y="2950781"/>
              <a:ext cx="12160516" cy="1403136"/>
            </a:xfrm>
            <a:prstGeom prst="rect">
              <a:avLst/>
            </a:prstGeom>
            <a:ln>
              <a:solidFill>
                <a:schemeClr val="accent1"/>
              </a:solidFill>
            </a:ln>
          </p:spPr>
        </p:pic>
        <p:sp>
          <p:nvSpPr>
            <p:cNvPr id="16" name="TextBox 15">
              <a:extLst>
                <a:ext uri="{FF2B5EF4-FFF2-40B4-BE49-F238E27FC236}">
                  <a16:creationId xmlns:a16="http://schemas.microsoft.com/office/drawing/2014/main" id="{BE85EE0D-CF72-4682-BBFF-E37DC16660F1}"/>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7" name="Picture 16" descr="Graphical user interface&#10;&#10;Description automatically generated">
              <a:extLst>
                <a:ext uri="{FF2B5EF4-FFF2-40B4-BE49-F238E27FC236}">
                  <a16:creationId xmlns:a16="http://schemas.microsoft.com/office/drawing/2014/main" id="{AF727860-AD18-4101-AF32-BF3CC4C794FE}"/>
                </a:ext>
              </a:extLst>
            </p:cNvPr>
            <p:cNvPicPr>
              <a:picLocks noChangeAspect="1"/>
            </p:cNvPicPr>
            <p:nvPr/>
          </p:nvPicPr>
          <p:blipFill rotWithShape="1">
            <a:blip r:embed="rId5">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707861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93" y="1768363"/>
            <a:ext cx="10996291" cy="919373"/>
          </a:xfrm>
        </p:spPr>
        <p:txBody>
          <a:bodyPr>
            <a:normAutofit/>
          </a:bodyPr>
          <a:lstStyle/>
          <a:p>
            <a:r>
              <a:rPr lang="en-US" sz="3200" b="1" dirty="0">
                <a:solidFill>
                  <a:srgbClr val="2B5F86"/>
                </a:solidFill>
                <a:latin typeface="Calibri" panose="020F0502020204030204" pitchFamily="34" charset="0"/>
                <a:ea typeface="+mn-ea"/>
                <a:cs typeface="Calibri" panose="020F0502020204030204" pitchFamily="34" charset="0"/>
              </a:rPr>
              <a:t>Submission</a:t>
            </a:r>
            <a:br>
              <a:rPr lang="en-US" dirty="0"/>
            </a:br>
            <a:r>
              <a:rPr lang="en-US" sz="1600" dirty="0"/>
              <a:t> </a:t>
            </a:r>
            <a:endParaRPr lang="en-US" dirty="0"/>
          </a:p>
        </p:txBody>
      </p:sp>
      <p:sp>
        <p:nvSpPr>
          <p:cNvPr id="3" name="Content Placeholder 2"/>
          <p:cNvSpPr>
            <a:spLocks noGrp="1"/>
          </p:cNvSpPr>
          <p:nvPr>
            <p:ph idx="1"/>
          </p:nvPr>
        </p:nvSpPr>
        <p:spPr>
          <a:xfrm>
            <a:off x="590693" y="2454971"/>
            <a:ext cx="5675196" cy="2866538"/>
          </a:xfrm>
        </p:spPr>
        <p:txBody>
          <a:bodyPr>
            <a:normAutofit/>
          </a:bodyPr>
          <a:lstStyle/>
          <a:p>
            <a:r>
              <a:rPr lang="en-US" sz="2400" dirty="0"/>
              <a:t>Once you enter your application IHS code and submit, ACEP will send an automated confirmation email similar to this </a:t>
            </a:r>
            <a:r>
              <a:rPr lang="en-US" sz="2400" dirty="0">
                <a:sym typeface="Wingdings" panose="05000000000000000000" pitchFamily="2" charset="2"/>
              </a:rPr>
              <a:t></a:t>
            </a:r>
            <a:endParaRPr lang="en-US" sz="2400" dirty="0"/>
          </a:p>
          <a:p>
            <a:r>
              <a:rPr lang="en-US" sz="2400" dirty="0"/>
              <a:t>Review process is approx. </a:t>
            </a:r>
            <a:r>
              <a:rPr lang="en-US" sz="2400"/>
              <a:t>6-8 </a:t>
            </a:r>
            <a:r>
              <a:rPr lang="en-US" sz="2400" dirty="0"/>
              <a:t>weeks. </a:t>
            </a:r>
          </a:p>
          <a:p>
            <a:r>
              <a:rPr lang="en-US" sz="2400" dirty="0"/>
              <a:t>Check your status any time in the portal</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7DDB9833-AB06-47CB-8054-543805FDAB46}"/>
              </a:ext>
            </a:extLst>
          </p:cNvPr>
          <p:cNvPicPr>
            <a:picLocks noChangeAspect="1"/>
          </p:cNvPicPr>
          <p:nvPr/>
        </p:nvPicPr>
        <p:blipFill>
          <a:blip r:embed="rId3"/>
          <a:stretch>
            <a:fillRect/>
          </a:stretch>
        </p:blipFill>
        <p:spPr>
          <a:xfrm>
            <a:off x="7008250" y="1846493"/>
            <a:ext cx="4067443" cy="4621126"/>
          </a:xfrm>
          <a:prstGeom prst="rect">
            <a:avLst/>
          </a:prstGeom>
        </p:spPr>
      </p:pic>
      <p:grpSp>
        <p:nvGrpSpPr>
          <p:cNvPr id="9" name="Group 8">
            <a:extLst>
              <a:ext uri="{FF2B5EF4-FFF2-40B4-BE49-F238E27FC236}">
                <a16:creationId xmlns:a16="http://schemas.microsoft.com/office/drawing/2014/main" id="{2AF78F5F-E732-4624-B9FA-616FE4E8A33D}"/>
              </a:ext>
            </a:extLst>
          </p:cNvPr>
          <p:cNvGrpSpPr/>
          <p:nvPr/>
        </p:nvGrpSpPr>
        <p:grpSpPr>
          <a:xfrm>
            <a:off x="15742" y="19229"/>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4949361E-95D9-4576-996B-B0E3A97E93E4}"/>
                </a:ext>
              </a:extLst>
            </p:cNvPr>
            <p:cNvPicPr>
              <a:picLocks noChangeAspect="1"/>
            </p:cNvPicPr>
            <p:nvPr/>
          </p:nvPicPr>
          <p:blipFill>
            <a:blip r:embed="rId4"/>
            <a:stretch>
              <a:fillRect/>
            </a:stretch>
          </p:blipFill>
          <p:spPr>
            <a:xfrm>
              <a:off x="-128937" y="2950781"/>
              <a:ext cx="12160516" cy="1403136"/>
            </a:xfrm>
            <a:prstGeom prst="rect">
              <a:avLst/>
            </a:prstGeom>
            <a:ln>
              <a:solidFill>
                <a:schemeClr val="accent1"/>
              </a:solidFill>
            </a:ln>
          </p:spPr>
        </p:pic>
        <p:sp>
          <p:nvSpPr>
            <p:cNvPr id="11" name="TextBox 10">
              <a:extLst>
                <a:ext uri="{FF2B5EF4-FFF2-40B4-BE49-F238E27FC236}">
                  <a16:creationId xmlns:a16="http://schemas.microsoft.com/office/drawing/2014/main" id="{E799601A-A86E-467C-BBEB-2A361AD4926B}"/>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3" name="Picture 12" descr="Graphical user interface&#10;&#10;Description automatically generated">
              <a:extLst>
                <a:ext uri="{FF2B5EF4-FFF2-40B4-BE49-F238E27FC236}">
                  <a16:creationId xmlns:a16="http://schemas.microsoft.com/office/drawing/2014/main" id="{2216988D-679F-4CB8-A33B-9E5752F04AC5}"/>
                </a:ext>
              </a:extLst>
            </p:cNvPr>
            <p:cNvPicPr>
              <a:picLocks noChangeAspect="1"/>
            </p:cNvPicPr>
            <p:nvPr/>
          </p:nvPicPr>
          <p:blipFill rotWithShape="1">
            <a:blip r:embed="rId5">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pic>
        <p:nvPicPr>
          <p:cNvPr id="14" name="Picture 13">
            <a:extLst>
              <a:ext uri="{FF2B5EF4-FFF2-40B4-BE49-F238E27FC236}">
                <a16:creationId xmlns:a16="http://schemas.microsoft.com/office/drawing/2014/main" id="{842222D6-3632-425B-85F5-FC3BCB23D478}"/>
              </a:ext>
            </a:extLst>
          </p:cNvPr>
          <p:cNvPicPr>
            <a:picLocks noChangeAspect="1"/>
          </p:cNvPicPr>
          <p:nvPr/>
        </p:nvPicPr>
        <p:blipFill>
          <a:blip r:embed="rId6"/>
          <a:stretch>
            <a:fillRect/>
          </a:stretch>
        </p:blipFill>
        <p:spPr>
          <a:xfrm>
            <a:off x="390594" y="5111132"/>
            <a:ext cx="6246475" cy="896985"/>
          </a:xfrm>
          <a:prstGeom prst="rect">
            <a:avLst/>
          </a:prstGeom>
          <a:ln>
            <a:solidFill>
              <a:schemeClr val="lt1">
                <a:hueOff val="0"/>
                <a:satOff val="0"/>
                <a:lumOff val="0"/>
              </a:schemeClr>
            </a:solidFill>
          </a:ln>
        </p:spPr>
      </p:pic>
    </p:spTree>
    <p:extLst>
      <p:ext uri="{BB962C8B-B14F-4D97-AF65-F5344CB8AC3E}">
        <p14:creationId xmlns:p14="http://schemas.microsoft.com/office/powerpoint/2010/main" val="3538437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47BB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079CF0-5F81-490B-B1DC-FBB02326A16D}"/>
              </a:ext>
            </a:extLst>
          </p:cNvPr>
          <p:cNvSpPr/>
          <p:nvPr/>
        </p:nvSpPr>
        <p:spPr>
          <a:xfrm>
            <a:off x="2866366" y="1572370"/>
            <a:ext cx="6627403" cy="4175166"/>
          </a:xfrm>
          <a:prstGeom prst="rect">
            <a:avLst/>
          </a:prstGeom>
        </p:spPr>
        <p:txBody>
          <a:bodyPr vert="horz" lIns="91440" tIns="45720" rIns="91440" bIns="45720" rtlCol="0" anchor="ctr">
            <a:normAutofit/>
          </a:bodyPr>
          <a:lstStyle/>
          <a:p>
            <a:pPr algn="ctr"/>
            <a:r>
              <a:rPr lang="en-US" sz="6600" b="1" dirty="0">
                <a:solidFill>
                  <a:schemeClr val="bg1"/>
                </a:solidFill>
                <a:ea typeface="+mj-ea"/>
                <a:cs typeface="+mj-cs"/>
              </a:rPr>
              <a:t>Review Process</a:t>
            </a:r>
          </a:p>
          <a:p>
            <a:pPr algn="r">
              <a:lnSpc>
                <a:spcPct val="90000"/>
              </a:lnSpc>
              <a:spcBef>
                <a:spcPct val="0"/>
              </a:spcBef>
              <a:spcAft>
                <a:spcPts val="600"/>
              </a:spcAft>
            </a:pPr>
            <a:endParaRPr lang="en-US" sz="8900" kern="1200" dirty="0">
              <a:solidFill>
                <a:schemeClr val="bg1"/>
              </a:solidFill>
              <a:latin typeface="+mj-lt"/>
              <a:ea typeface="+mj-ea"/>
              <a:cs typeface="+mj-cs"/>
            </a:endParaRPr>
          </a:p>
        </p:txBody>
      </p:sp>
      <p:pic>
        <p:nvPicPr>
          <p:cNvPr id="8" name="Picture 7" descr="Logo&#10;&#10;Description automatically generated">
            <a:extLst>
              <a:ext uri="{FF2B5EF4-FFF2-40B4-BE49-F238E27FC236}">
                <a16:creationId xmlns:a16="http://schemas.microsoft.com/office/drawing/2014/main" id="{B029CBDF-6A5E-4F97-BA18-A582D55E3CAB}"/>
              </a:ext>
            </a:extLst>
          </p:cNvPr>
          <p:cNvPicPr>
            <a:picLocks noChangeAspect="1"/>
          </p:cNvPicPr>
          <p:nvPr/>
        </p:nvPicPr>
        <p:blipFill>
          <a:blip r:embed="rId2"/>
          <a:stretch>
            <a:fillRect/>
          </a:stretch>
        </p:blipFill>
        <p:spPr>
          <a:xfrm>
            <a:off x="10037274" y="4901374"/>
            <a:ext cx="1194735" cy="1191632"/>
          </a:xfrm>
          <a:prstGeom prst="rect">
            <a:avLst/>
          </a:prstGeom>
        </p:spPr>
      </p:pic>
    </p:spTree>
    <p:extLst>
      <p:ext uri="{BB962C8B-B14F-4D97-AF65-F5344CB8AC3E}">
        <p14:creationId xmlns:p14="http://schemas.microsoft.com/office/powerpoint/2010/main" val="37382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78C20-EA3C-4162-A02B-144C745A6045}"/>
              </a:ext>
            </a:extLst>
          </p:cNvPr>
          <p:cNvPicPr>
            <a:picLocks noChangeAspect="1"/>
          </p:cNvPicPr>
          <p:nvPr/>
        </p:nvPicPr>
        <p:blipFill>
          <a:blip r:embed="rId2"/>
          <a:srcRect t="12500" b="12500"/>
          <a:stretch/>
        </p:blipFill>
        <p:spPr>
          <a:xfrm>
            <a:off x="8658656" y="2483744"/>
            <a:ext cx="2058234" cy="2058228"/>
          </a:xfrm>
          <a:prstGeom prst="rect">
            <a:avLst/>
          </a:prstGeom>
        </p:spPr>
      </p:pic>
      <p:pic>
        <p:nvPicPr>
          <p:cNvPr id="4" name="Picture 6">
            <a:extLst>
              <a:ext uri="{FF2B5EF4-FFF2-40B4-BE49-F238E27FC236}">
                <a16:creationId xmlns:a16="http://schemas.microsoft.com/office/drawing/2014/main" id="{96867B68-8322-4528-853C-BA663FF56B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4762450" y="2504527"/>
            <a:ext cx="2058234" cy="20582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E7DB2B1-4205-419F-B195-24DFE7DFBFDA}"/>
              </a:ext>
            </a:extLst>
          </p:cNvPr>
          <p:cNvSpPr txBox="1"/>
          <p:nvPr/>
        </p:nvSpPr>
        <p:spPr>
          <a:xfrm>
            <a:off x="4762450" y="4640621"/>
            <a:ext cx="3571452" cy="667875"/>
          </a:xfrm>
          <a:prstGeom prst="rect">
            <a:avLst/>
          </a:prstGeom>
          <a:noFill/>
        </p:spPr>
        <p:txBody>
          <a:bodyPr wrap="square">
            <a:spAutoFit/>
          </a:bodyPr>
          <a:lstStyle/>
          <a:p>
            <a:pPr>
              <a:lnSpc>
                <a:spcPct val="90000"/>
              </a:lnSpc>
              <a:spcBef>
                <a:spcPct val="0"/>
              </a:spcBef>
              <a:spcAft>
                <a:spcPts val="600"/>
              </a:spcAft>
            </a:pPr>
            <a:r>
              <a:rPr lang="en-US" b="1" dirty="0">
                <a:solidFill>
                  <a:srgbClr val="006699"/>
                </a:solidFill>
                <a:latin typeface="Calibri" panose="020F0502020204030204" pitchFamily="34" charset="0"/>
                <a:ea typeface="+mj-ea"/>
                <a:cs typeface="Calibri" panose="020F0502020204030204" pitchFamily="34" charset="0"/>
              </a:rPr>
              <a:t>Nicole Tidwell</a:t>
            </a:r>
          </a:p>
          <a:p>
            <a:pPr>
              <a:lnSpc>
                <a:spcPct val="90000"/>
              </a:lnSpc>
              <a:spcBef>
                <a:spcPct val="0"/>
              </a:spcBef>
              <a:spcAft>
                <a:spcPts val="600"/>
              </a:spcAft>
            </a:pPr>
            <a:r>
              <a:rPr lang="en-US" b="1" dirty="0">
                <a:solidFill>
                  <a:srgbClr val="006699"/>
                </a:solidFill>
                <a:latin typeface="Calibri" panose="020F0502020204030204" pitchFamily="34" charset="0"/>
                <a:ea typeface="+mj-ea"/>
                <a:cs typeface="Calibri" panose="020F0502020204030204" pitchFamily="34" charset="0"/>
              </a:rPr>
              <a:t>Senior Accreditation Manager</a:t>
            </a:r>
          </a:p>
        </p:txBody>
      </p:sp>
      <p:sp>
        <p:nvSpPr>
          <p:cNvPr id="12" name="TextBox 11">
            <a:extLst>
              <a:ext uri="{FF2B5EF4-FFF2-40B4-BE49-F238E27FC236}">
                <a16:creationId xmlns:a16="http://schemas.microsoft.com/office/drawing/2014/main" id="{2BD46881-CF2A-431D-BAF6-3059B0ED8FBD}"/>
              </a:ext>
            </a:extLst>
          </p:cNvPr>
          <p:cNvSpPr txBox="1"/>
          <p:nvPr/>
        </p:nvSpPr>
        <p:spPr>
          <a:xfrm>
            <a:off x="8658656" y="4717565"/>
            <a:ext cx="2187298" cy="590931"/>
          </a:xfrm>
          <a:prstGeom prst="rect">
            <a:avLst/>
          </a:prstGeom>
          <a:noFill/>
        </p:spPr>
        <p:txBody>
          <a:bodyPr wrap="square">
            <a:spAutoFit/>
          </a:bodyPr>
          <a:lstStyle/>
          <a:p>
            <a:pPr>
              <a:lnSpc>
                <a:spcPct val="90000"/>
              </a:lnSpc>
              <a:spcBef>
                <a:spcPct val="0"/>
              </a:spcBef>
              <a:spcAft>
                <a:spcPts val="600"/>
              </a:spcAft>
            </a:pPr>
            <a:r>
              <a:rPr lang="en-US" sz="1800" b="1" dirty="0">
                <a:solidFill>
                  <a:srgbClr val="006699"/>
                </a:solidFill>
                <a:latin typeface="Calibri" panose="020F0502020204030204" pitchFamily="34" charset="0"/>
                <a:ea typeface="+mj-ea"/>
                <a:cs typeface="Calibri" panose="020F0502020204030204" pitchFamily="34" charset="0"/>
              </a:rPr>
              <a:t>Kelly Peasley</a:t>
            </a:r>
            <a:br>
              <a:rPr lang="en-US" sz="1800" b="1" dirty="0">
                <a:solidFill>
                  <a:srgbClr val="006699"/>
                </a:solidFill>
                <a:latin typeface="Calibri" panose="020F0502020204030204" pitchFamily="34" charset="0"/>
                <a:ea typeface="+mj-ea"/>
                <a:cs typeface="Calibri" panose="020F0502020204030204" pitchFamily="34" charset="0"/>
              </a:rPr>
            </a:br>
            <a:r>
              <a:rPr lang="en-US" sz="1800" b="1" dirty="0">
                <a:solidFill>
                  <a:srgbClr val="006699"/>
                </a:solidFill>
                <a:latin typeface="Calibri" panose="020F0502020204030204" pitchFamily="34" charset="0"/>
                <a:ea typeface="+mj-ea"/>
                <a:cs typeface="Calibri" panose="020F0502020204030204" pitchFamily="34" charset="0"/>
              </a:rPr>
              <a:t>Program Manager</a:t>
            </a:r>
          </a:p>
        </p:txBody>
      </p:sp>
      <p:sp>
        <p:nvSpPr>
          <p:cNvPr id="13" name="TextBox 12">
            <a:extLst>
              <a:ext uri="{FF2B5EF4-FFF2-40B4-BE49-F238E27FC236}">
                <a16:creationId xmlns:a16="http://schemas.microsoft.com/office/drawing/2014/main" id="{E23A91E9-D3FB-4C6B-88E0-36697590C9DC}"/>
              </a:ext>
            </a:extLst>
          </p:cNvPr>
          <p:cNvSpPr txBox="1"/>
          <p:nvPr/>
        </p:nvSpPr>
        <p:spPr>
          <a:xfrm>
            <a:off x="3987920" y="1519642"/>
            <a:ext cx="4216159" cy="984885"/>
          </a:xfrm>
          <a:prstGeom prst="rect">
            <a:avLst/>
          </a:prstGeom>
          <a:noFill/>
        </p:spPr>
        <p:txBody>
          <a:bodyPr wrap="square" rtlCol="0">
            <a:spAutoFit/>
          </a:bodyPr>
          <a:lstStyle/>
          <a:p>
            <a:r>
              <a:rPr lang="en-US" sz="4000" b="1" dirty="0">
                <a:solidFill>
                  <a:srgbClr val="006699"/>
                </a:solidFill>
                <a:ea typeface="+mj-ea"/>
                <a:cs typeface="Calibri" panose="020F0502020204030204" pitchFamily="34" charset="0"/>
              </a:rPr>
              <a:t>The PACED Team</a:t>
            </a:r>
          </a:p>
          <a:p>
            <a:endParaRPr lang="en-US" dirty="0"/>
          </a:p>
        </p:txBody>
      </p:sp>
      <p:pic>
        <p:nvPicPr>
          <p:cNvPr id="1026" name="Picture 2" descr="Pain and Addiction Care in the ED // Profile: Alexis LaPietra">
            <a:extLst>
              <a:ext uri="{FF2B5EF4-FFF2-40B4-BE49-F238E27FC236}">
                <a16:creationId xmlns:a16="http://schemas.microsoft.com/office/drawing/2014/main" id="{D1A18F10-C0F0-4500-993B-DF109AEB99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095" y="2504527"/>
            <a:ext cx="2058234" cy="20582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201B26-3997-41AF-B546-ED97BBACC5D7}"/>
              </a:ext>
            </a:extLst>
          </p:cNvPr>
          <p:cNvSpPr txBox="1"/>
          <p:nvPr/>
        </p:nvSpPr>
        <p:spPr>
          <a:xfrm>
            <a:off x="937643" y="4640621"/>
            <a:ext cx="3571452" cy="667875"/>
          </a:xfrm>
          <a:prstGeom prst="rect">
            <a:avLst/>
          </a:prstGeom>
          <a:noFill/>
        </p:spPr>
        <p:txBody>
          <a:bodyPr wrap="square">
            <a:spAutoFit/>
          </a:bodyPr>
          <a:lstStyle/>
          <a:p>
            <a:pPr>
              <a:lnSpc>
                <a:spcPct val="90000"/>
              </a:lnSpc>
              <a:spcBef>
                <a:spcPct val="0"/>
              </a:spcBef>
              <a:spcAft>
                <a:spcPts val="600"/>
              </a:spcAft>
            </a:pPr>
            <a:r>
              <a:rPr lang="en-US" b="1" dirty="0">
                <a:solidFill>
                  <a:srgbClr val="006699"/>
                </a:solidFill>
                <a:latin typeface="Calibri" panose="020F0502020204030204" pitchFamily="34" charset="0"/>
                <a:ea typeface="+mj-ea"/>
                <a:cs typeface="Calibri" panose="020F0502020204030204" pitchFamily="34" charset="0"/>
              </a:rPr>
              <a:t>Alexis LaPietra, DO, FACEP</a:t>
            </a:r>
          </a:p>
          <a:p>
            <a:pPr>
              <a:lnSpc>
                <a:spcPct val="90000"/>
              </a:lnSpc>
              <a:spcBef>
                <a:spcPct val="0"/>
              </a:spcBef>
              <a:spcAft>
                <a:spcPts val="600"/>
              </a:spcAft>
            </a:pPr>
            <a:r>
              <a:rPr lang="en-US" b="1" dirty="0">
                <a:solidFill>
                  <a:srgbClr val="006699"/>
                </a:solidFill>
                <a:latin typeface="Calibri" panose="020F0502020204030204" pitchFamily="34" charset="0"/>
                <a:ea typeface="+mj-ea"/>
                <a:cs typeface="Calibri" panose="020F0502020204030204" pitchFamily="34" charset="0"/>
              </a:rPr>
              <a:t>Chair, PACED </a:t>
            </a:r>
            <a:r>
              <a:rPr lang="en-US" b="1" dirty="0" err="1">
                <a:solidFill>
                  <a:srgbClr val="006699"/>
                </a:solidFill>
                <a:latin typeface="Calibri" panose="020F0502020204030204" pitchFamily="34" charset="0"/>
                <a:ea typeface="+mj-ea"/>
                <a:cs typeface="Calibri" panose="020F0502020204030204" pitchFamily="34" charset="0"/>
              </a:rPr>
              <a:t>BoG</a:t>
            </a:r>
            <a:endParaRPr lang="en-US" b="1" dirty="0">
              <a:solidFill>
                <a:srgbClr val="006699"/>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925441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7E5CB6-B227-4D28-8EFC-83CA3A3C86AF}"/>
              </a:ext>
            </a:extLst>
          </p:cNvPr>
          <p:cNvSpPr txBox="1">
            <a:spLocks/>
          </p:cNvSpPr>
          <p:nvPr/>
        </p:nvSpPr>
        <p:spPr>
          <a:xfrm>
            <a:off x="595908" y="1759330"/>
            <a:ext cx="10996291" cy="91937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3200" b="1" kern="1200" spc="-80" baseline="0">
                <a:solidFill>
                  <a:srgbClr val="0072B9"/>
                </a:solidFill>
                <a:latin typeface="Arial" charset="0"/>
                <a:ea typeface="Arial" charset="0"/>
                <a:cs typeface="Arial" charset="0"/>
              </a:defRPr>
            </a:lvl1pPr>
          </a:lstStyle>
          <a:p>
            <a:r>
              <a:rPr lang="en-US" sz="3800" dirty="0">
                <a:solidFill>
                  <a:srgbClr val="2B5F86"/>
                </a:solidFill>
                <a:latin typeface="Calibri" panose="020F0502020204030204" pitchFamily="34" charset="0"/>
                <a:ea typeface="+mn-ea"/>
                <a:cs typeface="Calibri" panose="020F0502020204030204" pitchFamily="34" charset="0"/>
              </a:rPr>
              <a:t>Review Process</a:t>
            </a:r>
          </a:p>
          <a:p>
            <a:br>
              <a:rPr lang="en-US" sz="3500" dirty="0">
                <a:solidFill>
                  <a:srgbClr val="2B5F86"/>
                </a:solidFill>
                <a:latin typeface="Calibri" panose="020F0502020204030204" pitchFamily="34" charset="0"/>
                <a:ea typeface="+mn-ea"/>
                <a:cs typeface="Calibri" panose="020F0502020204030204" pitchFamily="34" charset="0"/>
              </a:rPr>
            </a:br>
            <a:r>
              <a:rPr lang="en-US" sz="16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E74E1B2-43CD-4F39-9B8E-0E38050D7163}"/>
              </a:ext>
            </a:extLst>
          </p:cNvPr>
          <p:cNvGrpSpPr/>
          <p:nvPr/>
        </p:nvGrpSpPr>
        <p:grpSpPr>
          <a:xfrm>
            <a:off x="13796" y="0"/>
            <a:ext cx="12160516" cy="1403136"/>
            <a:chOff x="-128937" y="2950781"/>
            <a:chExt cx="12160516" cy="1403136"/>
          </a:xfrm>
        </p:grpSpPr>
        <p:pic>
          <p:nvPicPr>
            <p:cNvPr id="8" name="Picture 7" descr="A close up of a sign&#10;&#10;Description automatically generated">
              <a:extLst>
                <a:ext uri="{FF2B5EF4-FFF2-40B4-BE49-F238E27FC236}">
                  <a16:creationId xmlns:a16="http://schemas.microsoft.com/office/drawing/2014/main" id="{54AAF966-E534-478D-91AC-66F47DCC3A8E}"/>
                </a:ext>
              </a:extLst>
            </p:cNvPr>
            <p:cNvPicPr>
              <a:picLocks noChangeAspect="1"/>
            </p:cNvPicPr>
            <p:nvPr/>
          </p:nvPicPr>
          <p:blipFill>
            <a:blip r:embed="rId3"/>
            <a:stretch>
              <a:fillRect/>
            </a:stretch>
          </p:blipFill>
          <p:spPr>
            <a:xfrm>
              <a:off x="-128937" y="2950781"/>
              <a:ext cx="12160516" cy="1403136"/>
            </a:xfrm>
            <a:prstGeom prst="rect">
              <a:avLst/>
            </a:prstGeom>
            <a:ln>
              <a:solidFill>
                <a:schemeClr val="accent1"/>
              </a:solidFill>
            </a:ln>
          </p:spPr>
        </p:pic>
        <p:sp>
          <p:nvSpPr>
            <p:cNvPr id="9" name="TextBox 8">
              <a:extLst>
                <a:ext uri="{FF2B5EF4-FFF2-40B4-BE49-F238E27FC236}">
                  <a16:creationId xmlns:a16="http://schemas.microsoft.com/office/drawing/2014/main" id="{D24C06CC-6993-4245-AEA6-5778D92DF3F4}"/>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0" name="Picture 9" descr="Graphical user interface&#10;&#10;Description automatically generated">
              <a:extLst>
                <a:ext uri="{FF2B5EF4-FFF2-40B4-BE49-F238E27FC236}">
                  <a16:creationId xmlns:a16="http://schemas.microsoft.com/office/drawing/2014/main" id="{52B3BC7A-A170-49B6-AD90-84DD20DF7B2A}"/>
                </a:ext>
              </a:extLst>
            </p:cNvPr>
            <p:cNvPicPr>
              <a:picLocks noChangeAspect="1"/>
            </p:cNvPicPr>
            <p:nvPr/>
          </p:nvPicPr>
          <p:blipFill rotWithShape="1">
            <a:blip r:embed="rId4">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graphicFrame>
        <p:nvGraphicFramePr>
          <p:cNvPr id="3" name="Diagram 2">
            <a:extLst>
              <a:ext uri="{FF2B5EF4-FFF2-40B4-BE49-F238E27FC236}">
                <a16:creationId xmlns:a16="http://schemas.microsoft.com/office/drawing/2014/main" id="{09AC492F-F4C2-4D71-8DE0-F45DAF938F27}"/>
              </a:ext>
            </a:extLst>
          </p:cNvPr>
          <p:cNvGraphicFramePr/>
          <p:nvPr>
            <p:extLst>
              <p:ext uri="{D42A27DB-BD31-4B8C-83A1-F6EECF244321}">
                <p14:modId xmlns:p14="http://schemas.microsoft.com/office/powerpoint/2010/main" val="2692349021"/>
              </p:ext>
            </p:extLst>
          </p:nvPr>
        </p:nvGraphicFramePr>
        <p:xfrm>
          <a:off x="1272209" y="1330200"/>
          <a:ext cx="8686800" cy="45736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extBox 11">
            <a:extLst>
              <a:ext uri="{FF2B5EF4-FFF2-40B4-BE49-F238E27FC236}">
                <a16:creationId xmlns:a16="http://schemas.microsoft.com/office/drawing/2014/main" id="{585D693F-A29F-423C-B235-CEF871698139}"/>
              </a:ext>
            </a:extLst>
          </p:cNvPr>
          <p:cNvSpPr txBox="1"/>
          <p:nvPr/>
        </p:nvSpPr>
        <p:spPr>
          <a:xfrm>
            <a:off x="1938545" y="5903844"/>
            <a:ext cx="8020464" cy="369332"/>
          </a:xfrm>
          <a:prstGeom prst="rect">
            <a:avLst/>
          </a:prstGeom>
          <a:noFill/>
        </p:spPr>
        <p:txBody>
          <a:bodyPr wrap="square" rtlCol="0">
            <a:spAutoFit/>
          </a:bodyPr>
          <a:lstStyle/>
          <a:p>
            <a:r>
              <a:rPr lang="en-US" sz="1800" dirty="0">
                <a:solidFill>
                  <a:schemeClr val="tx1"/>
                </a:solidFill>
              </a:rPr>
              <a:t>* Comprehensive evaluation by a team of two ACEP appointed physician reviewers</a:t>
            </a:r>
            <a:endParaRPr lang="en-US" dirty="0"/>
          </a:p>
        </p:txBody>
      </p:sp>
    </p:spTree>
    <p:extLst>
      <p:ext uri="{BB962C8B-B14F-4D97-AF65-F5344CB8AC3E}">
        <p14:creationId xmlns:p14="http://schemas.microsoft.com/office/powerpoint/2010/main" val="2991452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93BEDD67-CF24-4BBA-B72C-6D4925099F4F}"/>
              </a:ext>
            </a:extLst>
          </p:cNvPr>
          <p:cNvSpPr/>
          <p:nvPr/>
        </p:nvSpPr>
        <p:spPr>
          <a:xfrm>
            <a:off x="7634450" y="2885875"/>
            <a:ext cx="4383297" cy="1323439"/>
          </a:xfrm>
          <a:prstGeom prst="rect">
            <a:avLst/>
          </a:prstGeom>
        </p:spPr>
        <p:txBody>
          <a:bodyPr wrap="square">
            <a:spAutoFit/>
          </a:bodyPr>
          <a:lstStyle/>
          <a:p>
            <a:pPr algn="ctr"/>
            <a:r>
              <a:rPr lang="en-US" sz="8000" b="1" dirty="0">
                <a:solidFill>
                  <a:schemeClr val="bg1"/>
                </a:solidFill>
                <a:latin typeface="Calibri" panose="020F0502020204030204" pitchFamily="34" charset="0"/>
                <a:ea typeface="Cambria" panose="02040503050406030204" pitchFamily="18" charset="0"/>
                <a:cs typeface="Calibri" panose="020F0502020204030204" pitchFamily="34" charset="0"/>
              </a:rPr>
              <a:t>2</a:t>
            </a:r>
            <a:endParaRPr lang="en-IN" sz="80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
        <p:nvSpPr>
          <p:cNvPr id="116" name="Rectangle 115">
            <a:extLst>
              <a:ext uri="{FF2B5EF4-FFF2-40B4-BE49-F238E27FC236}">
                <a16:creationId xmlns:a16="http://schemas.microsoft.com/office/drawing/2014/main" id="{76EDD41E-057B-4575-B7BF-7455F0386A2B}"/>
              </a:ext>
            </a:extLst>
          </p:cNvPr>
          <p:cNvSpPr/>
          <p:nvPr/>
        </p:nvSpPr>
        <p:spPr>
          <a:xfrm>
            <a:off x="6326858" y="268515"/>
            <a:ext cx="5762171" cy="65894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Rectangle 1">
            <a:extLst>
              <a:ext uri="{FF2B5EF4-FFF2-40B4-BE49-F238E27FC236}">
                <a16:creationId xmlns:a16="http://schemas.microsoft.com/office/drawing/2014/main" id="{6A05CBB6-3B2B-4153-BF99-3207C392BCDB}"/>
              </a:ext>
            </a:extLst>
          </p:cNvPr>
          <p:cNvSpPr/>
          <p:nvPr/>
        </p:nvSpPr>
        <p:spPr>
          <a:xfrm>
            <a:off x="533673" y="1447873"/>
            <a:ext cx="5690214" cy="523220"/>
          </a:xfrm>
          <a:prstGeom prst="rect">
            <a:avLst/>
          </a:prstGeom>
        </p:spPr>
        <p:txBody>
          <a:bodyPr>
            <a:normAutofit fontScale="92500" lnSpcReduction="20000"/>
          </a:bodyPr>
          <a:lstStyle/>
          <a:p>
            <a:pPr>
              <a:lnSpc>
                <a:spcPct val="90000"/>
              </a:lnSpc>
              <a:spcBef>
                <a:spcPct val="0"/>
              </a:spcBef>
            </a:pPr>
            <a:r>
              <a:rPr lang="en-US" sz="3800" b="1" spc="-80" dirty="0">
                <a:solidFill>
                  <a:srgbClr val="2B5F86"/>
                </a:solidFill>
                <a:latin typeface="Calibri" panose="020F0502020204030204" pitchFamily="34" charset="0"/>
                <a:cs typeface="Calibri" panose="020F0502020204030204" pitchFamily="34" charset="0"/>
              </a:rPr>
              <a:t>Accreditation Award</a:t>
            </a:r>
          </a:p>
        </p:txBody>
      </p:sp>
      <p:sp>
        <p:nvSpPr>
          <p:cNvPr id="32" name="Content Placeholder 2">
            <a:extLst>
              <a:ext uri="{FF2B5EF4-FFF2-40B4-BE49-F238E27FC236}">
                <a16:creationId xmlns:a16="http://schemas.microsoft.com/office/drawing/2014/main" id="{75D6D1DA-68BD-4480-B521-F478AB5F5AC0}"/>
              </a:ext>
            </a:extLst>
          </p:cNvPr>
          <p:cNvSpPr txBox="1">
            <a:spLocks/>
          </p:cNvSpPr>
          <p:nvPr/>
        </p:nvSpPr>
        <p:spPr>
          <a:xfrm>
            <a:off x="293925" y="1807859"/>
            <a:ext cx="7100777" cy="4866003"/>
          </a:xfrm>
          <a:prstGeom prst="rect">
            <a:avLst/>
          </a:prstGeom>
        </p:spPr>
        <p:txBody>
          <a:bodyPr>
            <a:normAutofit/>
          </a:bodyPr>
          <a:lstStyle>
            <a:lvl1pPr marL="228600" indent="-228600" algn="l" defTabSz="914400" rtl="0" eaLnBrk="1" latinLnBrk="0" hangingPunct="1">
              <a:lnSpc>
                <a:spcPct val="110000"/>
              </a:lnSpc>
              <a:spcBef>
                <a:spcPts val="1000"/>
              </a:spcBef>
              <a:buClr>
                <a:schemeClr val="accent2"/>
              </a:buClr>
              <a:buSzPct val="85000"/>
              <a:buFontTx/>
              <a:buBlip>
                <a:blip r:embed="rId3"/>
              </a:buBlip>
              <a:defRPr sz="2000" kern="1200" spc="-20" baseline="0">
                <a:solidFill>
                  <a:schemeClr val="tx1">
                    <a:lumMod val="85000"/>
                    <a:lumOff val="1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SzPct val="100000"/>
              <a:buFontTx/>
              <a:buBlip>
                <a:blip r:embed="rId4"/>
              </a:buBlip>
              <a:defRPr sz="1800" kern="1200" spc="-20" baseline="0">
                <a:solidFill>
                  <a:schemeClr val="tx1">
                    <a:lumMod val="85000"/>
                    <a:lumOff val="1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SzPct val="100000"/>
              <a:buFontTx/>
              <a:buBlip>
                <a:blip r:embed="rId4"/>
              </a:buBlip>
              <a:defRPr sz="1800" kern="1200" spc="-20" baseline="0">
                <a:solidFill>
                  <a:schemeClr val="tx1">
                    <a:lumMod val="85000"/>
                    <a:lumOff val="1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100000"/>
              <a:buFontTx/>
              <a:buBlip>
                <a:blip r:embed="rId4"/>
              </a:buBlip>
              <a:defRPr sz="1800" kern="1200" spc="-20" baseline="0">
                <a:solidFill>
                  <a:schemeClr val="tx1">
                    <a:lumMod val="85000"/>
                    <a:lumOff val="1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SzPct val="100000"/>
              <a:buFontTx/>
              <a:buBlip>
                <a:blip r:embed="rId4"/>
              </a:buBlip>
              <a:defRPr sz="1800" kern="1200" spc="-20" baseline="0">
                <a:solidFill>
                  <a:schemeClr val="tx1">
                    <a:lumMod val="85000"/>
                    <a:lumOff val="1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9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Award Granted:</a:t>
            </a:r>
            <a:endParaRPr lang="en-US" sz="2400" dirty="0">
              <a:latin typeface="Calibri" panose="020F0502020204030204" pitchFamily="34" charset="0"/>
              <a:cs typeface="Calibri" panose="020F0502020204030204" pitchFamily="34" charset="0"/>
            </a:endParaRPr>
          </a:p>
          <a:p>
            <a:pPr lvl="2"/>
            <a:r>
              <a:rPr lang="en-US" sz="2400" dirty="0">
                <a:solidFill>
                  <a:schemeClr val="tx1"/>
                </a:solidFill>
                <a:latin typeface="Calibri" panose="020F0502020204030204" pitchFamily="34" charset="0"/>
                <a:cs typeface="Calibri" panose="020F0502020204030204" pitchFamily="34" charset="0"/>
              </a:rPr>
              <a:t>Applicant notified via portal and email</a:t>
            </a:r>
          </a:p>
          <a:p>
            <a:pPr lvl="2"/>
            <a:r>
              <a:rPr lang="en-US" sz="2400" dirty="0">
                <a:solidFill>
                  <a:schemeClr val="tx1"/>
                </a:solidFill>
                <a:latin typeface="Calibri" panose="020F0502020204030204" pitchFamily="34" charset="0"/>
                <a:cs typeface="Calibri" panose="020F0502020204030204" pitchFamily="34" charset="0"/>
              </a:rPr>
              <a:t>Marketing assets accompany email </a:t>
            </a:r>
          </a:p>
          <a:p>
            <a:pPr lvl="2"/>
            <a:r>
              <a:rPr lang="en-US" sz="2400" dirty="0">
                <a:solidFill>
                  <a:schemeClr val="tx1"/>
                </a:solidFill>
                <a:latin typeface="Calibri" panose="020F0502020204030204" pitchFamily="34" charset="0"/>
                <a:cs typeface="Calibri" panose="020F0502020204030204" pitchFamily="34" charset="0"/>
              </a:rPr>
              <a:t>Formal letter &amp; certificate mailed to Leadership </a:t>
            </a:r>
          </a:p>
          <a:p>
            <a:pPr marL="914400" lvl="2" indent="0">
              <a:buNone/>
            </a:pPr>
            <a:endParaRPr lang="en-US" sz="2400" dirty="0">
              <a:solidFill>
                <a:schemeClr val="tx1"/>
              </a:solidFill>
              <a:latin typeface="Calibri" panose="020F0502020204030204" pitchFamily="34" charset="0"/>
              <a:cs typeface="Calibri" panose="020F0502020204030204" pitchFamily="34" charset="0"/>
            </a:endParaRPr>
          </a:p>
          <a:p>
            <a:pPr marL="457200" lvl="1" indent="0">
              <a:buFontTx/>
              <a:buNone/>
            </a:pPr>
            <a:endParaRPr lang="en-US" dirty="0">
              <a:latin typeface="Calibri" panose="020F0502020204030204" pitchFamily="34" charset="0"/>
              <a:cs typeface="Calibri" panose="020F0502020204030204" pitchFamily="34" charset="0"/>
            </a:endParaRPr>
          </a:p>
          <a:p>
            <a:pPr marL="457200" lvl="1" indent="0">
              <a:buFontTx/>
              <a:buNone/>
            </a:pPr>
            <a:endParaRPr lang="en-US" dirty="0">
              <a:latin typeface="Calibri" panose="020F0502020204030204" pitchFamily="34" charset="0"/>
              <a:cs typeface="Calibri" panose="020F0502020204030204" pitchFamily="34" charset="0"/>
            </a:endParaRPr>
          </a:p>
          <a:p>
            <a:pPr marL="457200" lvl="1" inden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F2F5189-911F-4DD1-920D-ACE41A4DE116}"/>
              </a:ext>
            </a:extLst>
          </p:cNvPr>
          <p:cNvGrpSpPr/>
          <p:nvPr/>
        </p:nvGrpSpPr>
        <p:grpSpPr>
          <a:xfrm>
            <a:off x="0" y="0"/>
            <a:ext cx="12160516" cy="1403136"/>
            <a:chOff x="-128937" y="2950781"/>
            <a:chExt cx="12160516" cy="1403136"/>
          </a:xfrm>
        </p:grpSpPr>
        <p:pic>
          <p:nvPicPr>
            <p:cNvPr id="10" name="Picture 9" descr="A close up of a sign&#10;&#10;Description automatically generated">
              <a:extLst>
                <a:ext uri="{FF2B5EF4-FFF2-40B4-BE49-F238E27FC236}">
                  <a16:creationId xmlns:a16="http://schemas.microsoft.com/office/drawing/2014/main" id="{DEBEC974-51ED-4767-B176-DFAD24E5FE19}"/>
                </a:ext>
              </a:extLst>
            </p:cNvPr>
            <p:cNvPicPr>
              <a:picLocks noChangeAspect="1"/>
            </p:cNvPicPr>
            <p:nvPr/>
          </p:nvPicPr>
          <p:blipFill>
            <a:blip r:embed="rId5"/>
            <a:stretch>
              <a:fillRect/>
            </a:stretch>
          </p:blipFill>
          <p:spPr>
            <a:xfrm>
              <a:off x="-128937" y="2950781"/>
              <a:ext cx="12160516" cy="1403136"/>
            </a:xfrm>
            <a:prstGeom prst="rect">
              <a:avLst/>
            </a:prstGeom>
            <a:ln>
              <a:solidFill>
                <a:schemeClr val="accent1"/>
              </a:solidFill>
            </a:ln>
          </p:spPr>
        </p:pic>
        <p:sp>
          <p:nvSpPr>
            <p:cNvPr id="12" name="TextBox 11">
              <a:extLst>
                <a:ext uri="{FF2B5EF4-FFF2-40B4-BE49-F238E27FC236}">
                  <a16:creationId xmlns:a16="http://schemas.microsoft.com/office/drawing/2014/main" id="{76B9B1E6-7ADD-4F9C-90CE-F401FE167BDC}"/>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3" name="Picture 12" descr="Graphical user interface&#10;&#10;Description automatically generated">
              <a:extLst>
                <a:ext uri="{FF2B5EF4-FFF2-40B4-BE49-F238E27FC236}">
                  <a16:creationId xmlns:a16="http://schemas.microsoft.com/office/drawing/2014/main" id="{8B4774F7-CCEF-4E4E-9ECB-66C48415FA00}"/>
                </a:ext>
              </a:extLst>
            </p:cNvPr>
            <p:cNvPicPr>
              <a:picLocks noChangeAspect="1"/>
            </p:cNvPicPr>
            <p:nvPr/>
          </p:nvPicPr>
          <p:blipFill rotWithShape="1">
            <a:blip r:embed="rId6">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pic>
        <p:nvPicPr>
          <p:cNvPr id="4" name="Picture 3">
            <a:extLst>
              <a:ext uri="{FF2B5EF4-FFF2-40B4-BE49-F238E27FC236}">
                <a16:creationId xmlns:a16="http://schemas.microsoft.com/office/drawing/2014/main" id="{71A3AE41-D47A-48F4-BAA0-E7A9E68AC1DB}"/>
              </a:ext>
            </a:extLst>
          </p:cNvPr>
          <p:cNvPicPr>
            <a:picLocks noChangeAspect="1"/>
          </p:cNvPicPr>
          <p:nvPr/>
        </p:nvPicPr>
        <p:blipFill>
          <a:blip r:embed="rId7"/>
          <a:stretch>
            <a:fillRect/>
          </a:stretch>
        </p:blipFill>
        <p:spPr>
          <a:xfrm>
            <a:off x="7726596" y="2520600"/>
            <a:ext cx="3638115" cy="2793102"/>
          </a:xfrm>
          <a:prstGeom prst="rect">
            <a:avLst/>
          </a:prstGeom>
        </p:spPr>
      </p:pic>
      <p:pic>
        <p:nvPicPr>
          <p:cNvPr id="15" name="Picture 14">
            <a:extLst>
              <a:ext uri="{FF2B5EF4-FFF2-40B4-BE49-F238E27FC236}">
                <a16:creationId xmlns:a16="http://schemas.microsoft.com/office/drawing/2014/main" id="{93AA1EB0-E9B5-4BCF-9641-A2658822DF60}"/>
              </a:ext>
            </a:extLst>
          </p:cNvPr>
          <p:cNvPicPr>
            <a:picLocks noChangeAspect="1"/>
          </p:cNvPicPr>
          <p:nvPr/>
        </p:nvPicPr>
        <p:blipFill>
          <a:blip r:embed="rId8">
            <a:clrChange>
              <a:clrFrom>
                <a:srgbClr val="FEF9FF"/>
              </a:clrFrom>
              <a:clrTo>
                <a:srgbClr val="FEF9FF">
                  <a:alpha val="0"/>
                </a:srgbClr>
              </a:clrTo>
            </a:clrChange>
            <a:alphaModFix/>
          </a:blip>
          <a:stretch>
            <a:fillRect/>
          </a:stretch>
        </p:blipFill>
        <p:spPr>
          <a:xfrm>
            <a:off x="2155410" y="4122772"/>
            <a:ext cx="3377806" cy="2395448"/>
          </a:xfrm>
          <a:prstGeom prst="rect">
            <a:avLst/>
          </a:prstGeom>
          <a:noFill/>
        </p:spPr>
      </p:pic>
    </p:spTree>
    <p:extLst>
      <p:ext uri="{BB962C8B-B14F-4D97-AF65-F5344CB8AC3E}">
        <p14:creationId xmlns:p14="http://schemas.microsoft.com/office/powerpoint/2010/main" val="2815023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47BB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079CF0-5F81-490B-B1DC-FBB02326A16D}"/>
              </a:ext>
            </a:extLst>
          </p:cNvPr>
          <p:cNvSpPr/>
          <p:nvPr/>
        </p:nvSpPr>
        <p:spPr>
          <a:xfrm>
            <a:off x="3190222" y="1390344"/>
            <a:ext cx="5811555" cy="4175166"/>
          </a:xfrm>
          <a:prstGeom prst="rect">
            <a:avLst/>
          </a:prstGeom>
        </p:spPr>
        <p:txBody>
          <a:bodyPr vert="horz" lIns="91440" tIns="45720" rIns="91440" bIns="45720" rtlCol="0" anchor="ctr">
            <a:normAutofit/>
          </a:bodyPr>
          <a:lstStyle/>
          <a:p>
            <a:pPr algn="ctr"/>
            <a:r>
              <a:rPr lang="en-US" sz="6600" b="1" dirty="0">
                <a:solidFill>
                  <a:schemeClr val="bg1"/>
                </a:solidFill>
                <a:ea typeface="+mj-ea"/>
                <a:cs typeface="+mj-cs"/>
              </a:rPr>
              <a:t>Questions?</a:t>
            </a:r>
          </a:p>
          <a:p>
            <a:pPr algn="r">
              <a:lnSpc>
                <a:spcPct val="90000"/>
              </a:lnSpc>
              <a:spcBef>
                <a:spcPct val="0"/>
              </a:spcBef>
              <a:spcAft>
                <a:spcPts val="600"/>
              </a:spcAft>
            </a:pPr>
            <a:endParaRPr lang="en-US" sz="8900" kern="1200" dirty="0">
              <a:solidFill>
                <a:schemeClr val="bg1"/>
              </a:solidFill>
              <a:latin typeface="+mj-lt"/>
              <a:ea typeface="+mj-ea"/>
              <a:cs typeface="+mj-cs"/>
            </a:endParaRPr>
          </a:p>
        </p:txBody>
      </p:sp>
      <p:pic>
        <p:nvPicPr>
          <p:cNvPr id="8" name="Picture 7" descr="Logo&#10;&#10;Description automatically generated">
            <a:extLst>
              <a:ext uri="{FF2B5EF4-FFF2-40B4-BE49-F238E27FC236}">
                <a16:creationId xmlns:a16="http://schemas.microsoft.com/office/drawing/2014/main" id="{D67228FD-6582-4D9D-B35B-9208413CBA24}"/>
              </a:ext>
            </a:extLst>
          </p:cNvPr>
          <p:cNvPicPr>
            <a:picLocks noChangeAspect="1"/>
          </p:cNvPicPr>
          <p:nvPr/>
        </p:nvPicPr>
        <p:blipFill>
          <a:blip r:embed="rId2"/>
          <a:stretch>
            <a:fillRect/>
          </a:stretch>
        </p:blipFill>
        <p:spPr>
          <a:xfrm>
            <a:off x="10037274" y="4901374"/>
            <a:ext cx="1194735" cy="1191632"/>
          </a:xfrm>
          <a:prstGeom prst="rect">
            <a:avLst/>
          </a:prstGeom>
        </p:spPr>
      </p:pic>
      <p:sp>
        <p:nvSpPr>
          <p:cNvPr id="9" name="TextBox 8">
            <a:extLst>
              <a:ext uri="{FF2B5EF4-FFF2-40B4-BE49-F238E27FC236}">
                <a16:creationId xmlns:a16="http://schemas.microsoft.com/office/drawing/2014/main" id="{976BBB03-9D53-478A-9DD2-957E1E841690}"/>
              </a:ext>
            </a:extLst>
          </p:cNvPr>
          <p:cNvSpPr txBox="1"/>
          <p:nvPr/>
        </p:nvSpPr>
        <p:spPr>
          <a:xfrm>
            <a:off x="545330" y="4618192"/>
            <a:ext cx="3814946" cy="1698927"/>
          </a:xfrm>
          <a:prstGeom prst="rect">
            <a:avLst/>
          </a:prstGeom>
          <a:noFill/>
        </p:spPr>
        <p:txBody>
          <a:bodyPr wrap="square">
            <a:spAutoFit/>
          </a:bodyPr>
          <a:lstStyle/>
          <a:p>
            <a:pPr>
              <a:lnSpc>
                <a:spcPct val="90000"/>
              </a:lnSpc>
              <a:spcBef>
                <a:spcPct val="0"/>
              </a:spcBef>
            </a:pPr>
            <a:r>
              <a:rPr lang="en-US" sz="2400" b="1" dirty="0">
                <a:solidFill>
                  <a:schemeClr val="bg1"/>
                </a:solidFill>
                <a:latin typeface="Calibri" panose="020F0502020204030204" pitchFamily="34" charset="0"/>
                <a:ea typeface="+mj-ea"/>
                <a:cs typeface="Calibri" panose="020F0502020204030204" pitchFamily="34" charset="0"/>
              </a:rPr>
              <a:t>PACED Program Contact</a:t>
            </a:r>
          </a:p>
          <a:p>
            <a:pPr>
              <a:lnSpc>
                <a:spcPct val="90000"/>
              </a:lnSpc>
              <a:spcBef>
                <a:spcPct val="0"/>
              </a:spcBef>
            </a:pPr>
            <a:endParaRPr lang="en-US" sz="2400" b="1" dirty="0">
              <a:solidFill>
                <a:schemeClr val="bg1"/>
              </a:solidFill>
              <a:latin typeface="Calibri" panose="020F0502020204030204" pitchFamily="34" charset="0"/>
              <a:ea typeface="+mj-ea"/>
              <a:cs typeface="Calibri" panose="020F0502020204030204" pitchFamily="34" charset="0"/>
            </a:endParaRPr>
          </a:p>
          <a:p>
            <a:pPr>
              <a:lnSpc>
                <a:spcPct val="90000"/>
              </a:lnSpc>
              <a:spcBef>
                <a:spcPct val="0"/>
              </a:spcBef>
            </a:pPr>
            <a:r>
              <a:rPr lang="en-US" sz="2400" b="1" dirty="0">
                <a:solidFill>
                  <a:schemeClr val="bg1"/>
                </a:solidFill>
                <a:latin typeface="Calibri" panose="020F0502020204030204" pitchFamily="34" charset="0"/>
                <a:ea typeface="+mj-ea"/>
                <a:cs typeface="Calibri" panose="020F0502020204030204" pitchFamily="34" charset="0"/>
              </a:rPr>
              <a:t>Kelly Peasley: kpeasley@acep.org</a:t>
            </a:r>
          </a:p>
          <a:p>
            <a:pPr>
              <a:lnSpc>
                <a:spcPct val="90000"/>
              </a:lnSpc>
              <a:spcBef>
                <a:spcPct val="0"/>
              </a:spcBef>
            </a:pPr>
            <a:endParaRPr lang="en-US" sz="2000" b="1" dirty="0">
              <a:solidFill>
                <a:schemeClr val="bg1"/>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94526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7DEEA8CA-1C76-449B-B0CF-808F2D7CC2B5}"/>
              </a:ext>
            </a:extLst>
          </p:cNvPr>
          <p:cNvSpPr/>
          <p:nvPr/>
        </p:nvSpPr>
        <p:spPr>
          <a:xfrm>
            <a:off x="544530" y="2677398"/>
            <a:ext cx="3051425" cy="3020603"/>
          </a:xfrm>
          <a:prstGeom prst="homePlate">
            <a:avLst/>
          </a:prstGeom>
          <a:solidFill>
            <a:srgbClr val="2B5F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0F9F07-89E4-479D-8042-7762A25981F1}"/>
              </a:ext>
            </a:extLst>
          </p:cNvPr>
          <p:cNvSpPr txBox="1"/>
          <p:nvPr/>
        </p:nvSpPr>
        <p:spPr>
          <a:xfrm>
            <a:off x="544530" y="3010564"/>
            <a:ext cx="2476462" cy="1938992"/>
          </a:xfrm>
          <a:prstGeom prst="rect">
            <a:avLst/>
          </a:prstGeom>
          <a:noFill/>
        </p:spPr>
        <p:txBody>
          <a:bodyPr wrap="square" rtlCol="0">
            <a:spAutoFit/>
          </a:bodyPr>
          <a:lstStyle/>
          <a:p>
            <a:r>
              <a:rPr lang="en-US" sz="4000" b="1" dirty="0">
                <a:solidFill>
                  <a:schemeClr val="bg1"/>
                </a:solidFill>
              </a:rPr>
              <a:t>PACED Board of Governors</a:t>
            </a:r>
          </a:p>
        </p:txBody>
      </p:sp>
      <p:pic>
        <p:nvPicPr>
          <p:cNvPr id="6" name="Picture 5">
            <a:extLst>
              <a:ext uri="{FF2B5EF4-FFF2-40B4-BE49-F238E27FC236}">
                <a16:creationId xmlns:a16="http://schemas.microsoft.com/office/drawing/2014/main" id="{AC9F8021-9D27-BC06-F6A0-5E6B2003BEAE}"/>
              </a:ext>
            </a:extLst>
          </p:cNvPr>
          <p:cNvPicPr>
            <a:picLocks noChangeAspect="1"/>
          </p:cNvPicPr>
          <p:nvPr/>
        </p:nvPicPr>
        <p:blipFill>
          <a:blip r:embed="rId3"/>
          <a:stretch>
            <a:fillRect/>
          </a:stretch>
        </p:blipFill>
        <p:spPr>
          <a:xfrm>
            <a:off x="4221803" y="1560492"/>
            <a:ext cx="6429985" cy="5062043"/>
          </a:xfrm>
          <a:prstGeom prst="rect">
            <a:avLst/>
          </a:prstGeom>
        </p:spPr>
      </p:pic>
    </p:spTree>
    <p:extLst>
      <p:ext uri="{BB962C8B-B14F-4D97-AF65-F5344CB8AC3E}">
        <p14:creationId xmlns:p14="http://schemas.microsoft.com/office/powerpoint/2010/main" val="3866015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CF63794B-786D-42DD-9034-93D5AAF38B34}"/>
              </a:ext>
            </a:extLst>
          </p:cNvPr>
          <p:cNvSpPr txBox="1"/>
          <p:nvPr/>
        </p:nvSpPr>
        <p:spPr>
          <a:xfrm>
            <a:off x="5434751" y="663258"/>
            <a:ext cx="4399106" cy="1325563"/>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4400" b="1" dirty="0">
                <a:ea typeface="+mj-ea"/>
                <a:cs typeface="+mj-cs"/>
              </a:rPr>
              <a:t>The Project</a:t>
            </a:r>
            <a:br>
              <a:rPr lang="en-US" sz="2100" b="1" dirty="0">
                <a:latin typeface="+mj-lt"/>
                <a:ea typeface="+mj-ea"/>
                <a:cs typeface="+mj-cs"/>
              </a:rPr>
            </a:br>
            <a:endParaRPr lang="en-US" sz="2100" b="1" dirty="0">
              <a:latin typeface="+mj-lt"/>
              <a:ea typeface="+mj-ea"/>
              <a:cs typeface="+mj-cs"/>
            </a:endParaRPr>
          </a:p>
          <a:p>
            <a:pPr>
              <a:lnSpc>
                <a:spcPct val="90000"/>
              </a:lnSpc>
              <a:spcBef>
                <a:spcPct val="0"/>
              </a:spcBef>
              <a:spcAft>
                <a:spcPts val="600"/>
              </a:spcAft>
            </a:pPr>
            <a:br>
              <a:rPr lang="en-US" sz="2100" dirty="0">
                <a:latin typeface="+mj-lt"/>
                <a:ea typeface="+mj-ea"/>
                <a:cs typeface="+mj-cs"/>
              </a:rPr>
            </a:br>
            <a:endParaRPr lang="en-US" sz="2100" dirty="0">
              <a:latin typeface="+mj-lt"/>
              <a:ea typeface="+mj-ea"/>
              <a:cs typeface="+mj-cs"/>
            </a:endParaRPr>
          </a:p>
        </p:txBody>
      </p:sp>
      <p:sp>
        <p:nvSpPr>
          <p:cNvPr id="34" name="Freeform: Shape 3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42188"/>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20C2C41-D9A8-45BE-9E21-91268EC18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07251"/>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6095"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B38B1FC8-38BF-4066-8F4A-12EEC1C1A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1748" y="2662321"/>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78B4B56-5CC4-4608-A9A9-996108D35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67973" cy="338328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769C2AAC-4DCC-441E-8FA3-B930DE6B00B0}"/>
              </a:ext>
            </a:extLst>
          </p:cNvPr>
          <p:cNvPicPr>
            <a:picLocks noChangeAspect="1"/>
          </p:cNvPicPr>
          <p:nvPr/>
        </p:nvPicPr>
        <p:blipFill>
          <a:blip r:embed="rId3"/>
          <a:stretch>
            <a:fillRect/>
          </a:stretch>
        </p:blipFill>
        <p:spPr>
          <a:xfrm>
            <a:off x="247650" y="941145"/>
            <a:ext cx="3112094" cy="910287"/>
          </a:xfrm>
          <a:prstGeom prst="rect">
            <a:avLst/>
          </a:prstGeom>
        </p:spPr>
      </p:pic>
      <p:pic>
        <p:nvPicPr>
          <p:cNvPr id="6" name="Picture 5">
            <a:extLst>
              <a:ext uri="{FF2B5EF4-FFF2-40B4-BE49-F238E27FC236}">
                <a16:creationId xmlns:a16="http://schemas.microsoft.com/office/drawing/2014/main" id="{BC8D4DC2-CA8B-4E32-B0EA-95FA460F5FFD}"/>
              </a:ext>
            </a:extLst>
          </p:cNvPr>
          <p:cNvPicPr>
            <a:picLocks noChangeAspect="1"/>
          </p:cNvPicPr>
          <p:nvPr/>
        </p:nvPicPr>
        <p:blipFill>
          <a:blip r:embed="rId4"/>
          <a:stretch>
            <a:fillRect/>
          </a:stretch>
        </p:blipFill>
        <p:spPr>
          <a:xfrm>
            <a:off x="1" y="5158101"/>
            <a:ext cx="2906622" cy="1083824"/>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364E4B34-AE02-41EF-89AD-3F80DE848F5A}"/>
              </a:ext>
            </a:extLst>
          </p:cNvPr>
          <p:cNvPicPr>
            <a:picLocks noChangeAspect="1"/>
          </p:cNvPicPr>
          <p:nvPr/>
        </p:nvPicPr>
        <p:blipFill>
          <a:blip r:embed="rId5"/>
          <a:stretch>
            <a:fillRect/>
          </a:stretch>
        </p:blipFill>
        <p:spPr>
          <a:xfrm>
            <a:off x="4078524" y="3108960"/>
            <a:ext cx="1911324" cy="1873097"/>
          </a:xfrm>
          <a:prstGeom prst="rect">
            <a:avLst/>
          </a:prstGeom>
        </p:spPr>
      </p:pic>
      <p:sp>
        <p:nvSpPr>
          <p:cNvPr id="20" name="TextBox 19">
            <a:extLst>
              <a:ext uri="{FF2B5EF4-FFF2-40B4-BE49-F238E27FC236}">
                <a16:creationId xmlns:a16="http://schemas.microsoft.com/office/drawing/2014/main" id="{88E1F2B2-4A64-4BE8-AF2B-C423FF22C035}"/>
              </a:ext>
            </a:extLst>
          </p:cNvPr>
          <p:cNvSpPr txBox="1"/>
          <p:nvPr/>
        </p:nvSpPr>
        <p:spPr>
          <a:xfrm>
            <a:off x="5989848" y="1685131"/>
            <a:ext cx="6080635" cy="4509611"/>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b="1" dirty="0">
                <a:effectLst/>
              </a:rPr>
              <a:t>Collaborate with Indian Health Service</a:t>
            </a:r>
          </a:p>
          <a:p>
            <a:pPr lvl="2" indent="-228600">
              <a:lnSpc>
                <a:spcPct val="90000"/>
              </a:lnSpc>
              <a:spcAft>
                <a:spcPts val="600"/>
              </a:spcAft>
              <a:buFont typeface="Arial" panose="020B0604020202020204" pitchFamily="34" charset="0"/>
              <a:buChar char="•"/>
            </a:pPr>
            <a:r>
              <a:rPr lang="en-US" sz="2800" b="1" dirty="0"/>
              <a:t>Establish a plan to implement and scale pain and addiction emergency care protocols in IHS facilities</a:t>
            </a:r>
          </a:p>
          <a:p>
            <a:pPr lvl="2" indent="-228600">
              <a:lnSpc>
                <a:spcPct val="90000"/>
              </a:lnSpc>
              <a:spcAft>
                <a:spcPts val="600"/>
              </a:spcAft>
              <a:buFont typeface="Arial" panose="020B0604020202020204" pitchFamily="34" charset="0"/>
              <a:buChar char="•"/>
            </a:pPr>
            <a:r>
              <a:rPr lang="en-US" sz="2800" b="1" dirty="0"/>
              <a:t> Offer guidance towards accreditation awards for ten IHS EDs</a:t>
            </a:r>
          </a:p>
        </p:txBody>
      </p:sp>
      <p:sp>
        <p:nvSpPr>
          <p:cNvPr id="2" name="TextBox 1">
            <a:extLst>
              <a:ext uri="{FF2B5EF4-FFF2-40B4-BE49-F238E27FC236}">
                <a16:creationId xmlns:a16="http://schemas.microsoft.com/office/drawing/2014/main" id="{752BE9FE-3EF9-FF4C-854B-5E61CCC8306D}"/>
              </a:ext>
            </a:extLst>
          </p:cNvPr>
          <p:cNvSpPr txBox="1"/>
          <p:nvPr/>
        </p:nvSpPr>
        <p:spPr>
          <a:xfrm>
            <a:off x="9442241" y="4836784"/>
            <a:ext cx="59568" cy="424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endParaRPr>
          </a:p>
        </p:txBody>
      </p:sp>
    </p:spTree>
    <p:extLst>
      <p:ext uri="{BB962C8B-B14F-4D97-AF65-F5344CB8AC3E}">
        <p14:creationId xmlns:p14="http://schemas.microsoft.com/office/powerpoint/2010/main" val="967271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3C30B8-DBC6-48BE-B005-BD744E8475FA}"/>
              </a:ext>
            </a:extLst>
          </p:cNvPr>
          <p:cNvSpPr>
            <a:spLocks noGrp="1"/>
          </p:cNvSpPr>
          <p:nvPr>
            <p:ph idx="4294967295"/>
          </p:nvPr>
        </p:nvSpPr>
        <p:spPr>
          <a:xfrm>
            <a:off x="124182" y="2410899"/>
            <a:ext cx="2577922" cy="3260435"/>
          </a:xfrm>
          <a:prstGeom prst="rect">
            <a:avLst/>
          </a:prstGeom>
          <a:solidFill>
            <a:srgbClr val="2B5F86"/>
          </a:solidFill>
        </p:spPr>
        <p:txBody>
          <a:bodyPr>
            <a:noAutofit/>
          </a:bodyPr>
          <a:lstStyle/>
          <a:p>
            <a:pPr marL="0" indent="0">
              <a:lnSpc>
                <a:spcPct val="100000"/>
              </a:lnSpc>
              <a:buNone/>
            </a:pPr>
            <a:endParaRPr lang="en-US" dirty="0">
              <a:solidFill>
                <a:schemeClr val="bg1"/>
              </a:solidFill>
            </a:endParaRPr>
          </a:p>
          <a:p>
            <a:pPr marL="0" indent="0">
              <a:lnSpc>
                <a:spcPct val="100000"/>
              </a:lnSpc>
              <a:buNone/>
            </a:pPr>
            <a:r>
              <a:rPr lang="en-US" dirty="0">
                <a:solidFill>
                  <a:schemeClr val="bg1"/>
                </a:solidFill>
              </a:rPr>
              <a:t>Ten sites to apply for Level 3 accreditation at no cost to IHS </a:t>
            </a:r>
          </a:p>
        </p:txBody>
      </p:sp>
      <p:pic>
        <p:nvPicPr>
          <p:cNvPr id="5" name="Picture 4" descr="Logo&#10;&#10;Description automatically generated">
            <a:extLst>
              <a:ext uri="{FF2B5EF4-FFF2-40B4-BE49-F238E27FC236}">
                <a16:creationId xmlns:a16="http://schemas.microsoft.com/office/drawing/2014/main" id="{0825CE99-0DAA-47D8-8B75-6995E5F036B7}"/>
              </a:ext>
            </a:extLst>
          </p:cNvPr>
          <p:cNvPicPr>
            <a:picLocks noChangeAspect="1"/>
          </p:cNvPicPr>
          <p:nvPr/>
        </p:nvPicPr>
        <p:blipFill>
          <a:blip r:embed="rId3"/>
          <a:stretch>
            <a:fillRect/>
          </a:stretch>
        </p:blipFill>
        <p:spPr>
          <a:xfrm>
            <a:off x="8924888" y="60982"/>
            <a:ext cx="1101981" cy="1099119"/>
          </a:xfrm>
          <a:prstGeom prst="rect">
            <a:avLst/>
          </a:prstGeom>
        </p:spPr>
      </p:pic>
      <p:graphicFrame>
        <p:nvGraphicFramePr>
          <p:cNvPr id="3" name="Diagram 2">
            <a:extLst>
              <a:ext uri="{FF2B5EF4-FFF2-40B4-BE49-F238E27FC236}">
                <a16:creationId xmlns:a16="http://schemas.microsoft.com/office/drawing/2014/main" id="{62E498A9-9722-4266-8C9B-6D290F2AF9C5}"/>
              </a:ext>
            </a:extLst>
          </p:cNvPr>
          <p:cNvGraphicFramePr/>
          <p:nvPr>
            <p:extLst>
              <p:ext uri="{D42A27DB-BD31-4B8C-83A1-F6EECF244321}">
                <p14:modId xmlns:p14="http://schemas.microsoft.com/office/powerpoint/2010/main" val="3671054757"/>
              </p:ext>
            </p:extLst>
          </p:nvPr>
        </p:nvGraphicFramePr>
        <p:xfrm>
          <a:off x="3017000" y="1513920"/>
          <a:ext cx="8646416" cy="5054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8932092"/>
      </p:ext>
    </p:extLst>
  </p:cSld>
  <p:clrMapOvr>
    <a:masterClrMapping/>
  </p:clrMapOvr>
  <mc:AlternateContent xmlns:mc="http://schemas.openxmlformats.org/markup-compatibility/2006" xmlns:p14="http://schemas.microsoft.com/office/powerpoint/2010/main">
    <mc:Choice Requires="p14">
      <p:transition spd="slow" p14:dur="2000" advTm="74894"/>
    </mc:Choice>
    <mc:Fallback xmlns="">
      <p:transition spd="slow" advTm="7489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7BB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079CF0-5F81-490B-B1DC-FBB02326A16D}"/>
              </a:ext>
            </a:extLst>
          </p:cNvPr>
          <p:cNvSpPr/>
          <p:nvPr/>
        </p:nvSpPr>
        <p:spPr>
          <a:xfrm>
            <a:off x="3482714" y="3051637"/>
            <a:ext cx="5280719" cy="1499602"/>
          </a:xfrm>
          <a:prstGeom prst="rect">
            <a:avLst/>
          </a:prstGeom>
        </p:spPr>
        <p:txBody>
          <a:bodyPr vert="horz" lIns="91440" tIns="45720" rIns="91440" bIns="45720" rtlCol="0" anchor="ctr">
            <a:normAutofit/>
          </a:bodyPr>
          <a:lstStyle/>
          <a:p>
            <a:pPr algn="ctr"/>
            <a:r>
              <a:rPr lang="en-US" sz="6600" b="1" dirty="0">
                <a:solidFill>
                  <a:schemeClr val="bg1"/>
                </a:solidFill>
                <a:ea typeface="+mj-ea"/>
                <a:cs typeface="+mj-cs"/>
              </a:rPr>
              <a:t>The Impact</a:t>
            </a:r>
          </a:p>
          <a:p>
            <a:pPr algn="r">
              <a:lnSpc>
                <a:spcPct val="90000"/>
              </a:lnSpc>
              <a:spcBef>
                <a:spcPct val="0"/>
              </a:spcBef>
              <a:spcAft>
                <a:spcPts val="600"/>
              </a:spcAft>
            </a:pPr>
            <a:endParaRPr lang="en-US" sz="8900" kern="1200" dirty="0">
              <a:solidFill>
                <a:schemeClr val="bg1"/>
              </a:solidFill>
              <a:latin typeface="+mj-lt"/>
              <a:ea typeface="+mj-ea"/>
              <a:cs typeface="+mj-cs"/>
            </a:endParaRPr>
          </a:p>
        </p:txBody>
      </p:sp>
      <p:pic>
        <p:nvPicPr>
          <p:cNvPr id="9" name="Picture 8" descr="Logo&#10;&#10;Description automatically generated">
            <a:extLst>
              <a:ext uri="{FF2B5EF4-FFF2-40B4-BE49-F238E27FC236}">
                <a16:creationId xmlns:a16="http://schemas.microsoft.com/office/drawing/2014/main" id="{263D1497-7861-4C4B-984B-362090C8218D}"/>
              </a:ext>
            </a:extLst>
          </p:cNvPr>
          <p:cNvPicPr>
            <a:picLocks noChangeAspect="1"/>
          </p:cNvPicPr>
          <p:nvPr/>
        </p:nvPicPr>
        <p:blipFill>
          <a:blip r:embed="rId2"/>
          <a:stretch>
            <a:fillRect/>
          </a:stretch>
        </p:blipFill>
        <p:spPr>
          <a:xfrm>
            <a:off x="10037274" y="4901374"/>
            <a:ext cx="1194735" cy="1191632"/>
          </a:xfrm>
          <a:prstGeom prst="rect">
            <a:avLst/>
          </a:prstGeom>
        </p:spPr>
      </p:pic>
    </p:spTree>
    <p:extLst>
      <p:ext uri="{BB962C8B-B14F-4D97-AF65-F5344CB8AC3E}">
        <p14:creationId xmlns:p14="http://schemas.microsoft.com/office/powerpoint/2010/main" val="257501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98D37E-1D40-4851-A16A-F105C35F0430}"/>
              </a:ext>
            </a:extLst>
          </p:cNvPr>
          <p:cNvPicPr>
            <a:picLocks noChangeAspect="1"/>
          </p:cNvPicPr>
          <p:nvPr/>
        </p:nvPicPr>
        <p:blipFill>
          <a:blip r:embed="rId2"/>
          <a:stretch>
            <a:fillRect/>
          </a:stretch>
        </p:blipFill>
        <p:spPr>
          <a:xfrm>
            <a:off x="1076325" y="4427857"/>
            <a:ext cx="10039350" cy="2241582"/>
          </a:xfrm>
          <a:prstGeom prst="rect">
            <a:avLst/>
          </a:prstGeom>
        </p:spPr>
      </p:pic>
      <p:sp>
        <p:nvSpPr>
          <p:cNvPr id="4" name="TextBox 3">
            <a:extLst>
              <a:ext uri="{FF2B5EF4-FFF2-40B4-BE49-F238E27FC236}">
                <a16:creationId xmlns:a16="http://schemas.microsoft.com/office/drawing/2014/main" id="{6B062C37-6934-4B88-AAF5-7691EF3FAEC2}"/>
              </a:ext>
            </a:extLst>
          </p:cNvPr>
          <p:cNvSpPr txBox="1"/>
          <p:nvPr/>
        </p:nvSpPr>
        <p:spPr>
          <a:xfrm>
            <a:off x="879858" y="2293896"/>
            <a:ext cx="8139014" cy="2035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457189" algn="l" defTabSz="914400" rtl="0" eaLnBrk="1" fontAlgn="auto" latinLnBrk="0" hangingPunct="1">
              <a:lnSpc>
                <a:spcPct val="110000"/>
              </a:lnSpc>
              <a:spcBef>
                <a:spcPts val="0"/>
              </a:spcBef>
              <a:spcAft>
                <a:spcPts val="0"/>
              </a:spcAft>
              <a:buClr>
                <a:srgbClr val="7030A0"/>
              </a:buClr>
              <a:buSzPts val="1800"/>
              <a:buFontTx/>
              <a:buChar char="●"/>
              <a:tabLst/>
              <a:defRPr/>
            </a:pPr>
            <a:r>
              <a:rPr kumimoji="0" lang="en-US" sz="2000" b="0" i="0" u="none" strike="noStrike" kern="1200" cap="none" spc="-20" normalizeH="0" baseline="0" noProof="0" dirty="0">
                <a:ln>
                  <a:noFill/>
                </a:ln>
                <a:solidFill>
                  <a:prstClr val="black"/>
                </a:solidFill>
                <a:effectLst/>
                <a:uLnTx/>
                <a:uFillTx/>
                <a:latin typeface="Arial" charset="0"/>
                <a:ea typeface="+mn-ea"/>
                <a:cs typeface="Arial" charset="0"/>
              </a:rPr>
              <a:t>Set criteria/standards for ED’s in the management of pain and addiction.</a:t>
            </a:r>
          </a:p>
          <a:p>
            <a:pPr marL="609585" marR="0" lvl="0" indent="-457189" algn="l" defTabSz="914400" rtl="0" eaLnBrk="1" fontAlgn="auto" latinLnBrk="0" hangingPunct="1">
              <a:lnSpc>
                <a:spcPct val="110000"/>
              </a:lnSpc>
              <a:spcBef>
                <a:spcPts val="0"/>
              </a:spcBef>
              <a:spcAft>
                <a:spcPts val="0"/>
              </a:spcAft>
              <a:buClr>
                <a:srgbClr val="7030A0"/>
              </a:buClr>
              <a:buSzPts val="1800"/>
              <a:buFontTx/>
              <a:buChar char="●"/>
              <a:tabLst/>
              <a:defRPr/>
            </a:pPr>
            <a:r>
              <a:rPr kumimoji="0" lang="en-US" sz="2000" b="0" i="0" u="none" strike="noStrike" kern="1200" cap="none" spc="-20" normalizeH="0" baseline="0" noProof="0" dirty="0">
                <a:ln>
                  <a:noFill/>
                </a:ln>
                <a:solidFill>
                  <a:prstClr val="black"/>
                </a:solidFill>
                <a:effectLst/>
                <a:uLnTx/>
                <a:uFillTx/>
                <a:latin typeface="Arial" charset="0"/>
                <a:ea typeface="+mn-ea"/>
                <a:cs typeface="Arial" charset="0"/>
              </a:rPr>
              <a:t>Established 3 Levels, with progressively higher standards.</a:t>
            </a:r>
          </a:p>
          <a:p>
            <a:pPr marL="609585" marR="0" lvl="0" indent="-457189" algn="l" defTabSz="914400" rtl="0" eaLnBrk="1" fontAlgn="auto" latinLnBrk="0" hangingPunct="1">
              <a:lnSpc>
                <a:spcPct val="110000"/>
              </a:lnSpc>
              <a:spcBef>
                <a:spcPts val="0"/>
              </a:spcBef>
              <a:spcAft>
                <a:spcPts val="0"/>
              </a:spcAft>
              <a:buClr>
                <a:srgbClr val="7030A0"/>
              </a:buClr>
              <a:buSzPts val="1800"/>
              <a:buFontTx/>
              <a:buChar char="●"/>
              <a:tabLst/>
              <a:defRPr/>
            </a:pPr>
            <a:r>
              <a:rPr kumimoji="0" lang="en-US" sz="2000" b="0" i="0" u="none" strike="noStrike" kern="1200" cap="none" spc="-20" normalizeH="0" baseline="0" noProof="0" dirty="0">
                <a:ln>
                  <a:noFill/>
                </a:ln>
                <a:solidFill>
                  <a:prstClr val="black"/>
                </a:solidFill>
                <a:effectLst/>
                <a:uLnTx/>
                <a:uFillTx/>
                <a:latin typeface="Arial" charset="0"/>
                <a:ea typeface="+mn-ea"/>
                <a:cs typeface="Arial" charset="0"/>
              </a:rPr>
              <a:t>Policies, Guidelines, Toolkits, Podcasts, Point of Care Tools</a:t>
            </a:r>
          </a:p>
          <a:p>
            <a:pPr marL="609585" marR="0" lvl="0" indent="-457189" algn="l" defTabSz="914400" rtl="0" eaLnBrk="1" fontAlgn="auto" latinLnBrk="0" hangingPunct="1">
              <a:lnSpc>
                <a:spcPct val="110000"/>
              </a:lnSpc>
              <a:spcBef>
                <a:spcPts val="0"/>
              </a:spcBef>
              <a:spcAft>
                <a:spcPts val="0"/>
              </a:spcAft>
              <a:buClr>
                <a:srgbClr val="7030A0"/>
              </a:buClr>
              <a:buSzPts val="1800"/>
              <a:buFontTx/>
              <a:buChar char="●"/>
              <a:tabLst/>
              <a:defRPr/>
            </a:pPr>
            <a:r>
              <a:rPr kumimoji="0" lang="en-US" sz="2000" b="0" i="0" u="none" strike="noStrike" kern="1200" cap="none" spc="-20" normalizeH="0" baseline="0" noProof="0" dirty="0">
                <a:ln>
                  <a:noFill/>
                </a:ln>
                <a:solidFill>
                  <a:prstClr val="black"/>
                </a:solidFill>
                <a:effectLst/>
                <a:uLnTx/>
                <a:uFillTx/>
                <a:latin typeface="Arial" charset="0"/>
                <a:ea typeface="+mn-ea"/>
                <a:cs typeface="Arial" charset="0"/>
              </a:rPr>
              <a:t>Education and Training</a:t>
            </a:r>
          </a:p>
        </p:txBody>
      </p:sp>
      <p:sp>
        <p:nvSpPr>
          <p:cNvPr id="6" name="TextBox 5">
            <a:extLst>
              <a:ext uri="{FF2B5EF4-FFF2-40B4-BE49-F238E27FC236}">
                <a16:creationId xmlns:a16="http://schemas.microsoft.com/office/drawing/2014/main" id="{BDA0E56E-2D7E-4479-A1EB-9EE199D8E6F3}"/>
              </a:ext>
            </a:extLst>
          </p:cNvPr>
          <p:cNvSpPr txBox="1"/>
          <p:nvPr/>
        </p:nvSpPr>
        <p:spPr>
          <a:xfrm>
            <a:off x="529390" y="1660283"/>
            <a:ext cx="6102416" cy="5355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Pts val="2800"/>
              <a:buFontTx/>
              <a:buNone/>
              <a:tabLst/>
              <a:defRPr/>
            </a:pPr>
            <a:r>
              <a:rPr kumimoji="0" lang="en-US" sz="3200" b="1" i="0" u="none" strike="noStrike" kern="1200" cap="none" spc="-7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PACED Addresses the Goal</a:t>
            </a:r>
          </a:p>
        </p:txBody>
      </p:sp>
    </p:spTree>
    <p:extLst>
      <p:ext uri="{BB962C8B-B14F-4D97-AF65-F5344CB8AC3E}">
        <p14:creationId xmlns:p14="http://schemas.microsoft.com/office/powerpoint/2010/main" val="3544009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AE61F18-B7A1-4462-96AE-F74B399D1AC2}"/>
              </a:ext>
            </a:extLst>
          </p:cNvPr>
          <p:cNvSpPr txBox="1"/>
          <p:nvPr/>
        </p:nvSpPr>
        <p:spPr>
          <a:xfrm>
            <a:off x="586478" y="1683756"/>
            <a:ext cx="3115265" cy="2396359"/>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Benefits to Patients and Their Caregivers</a:t>
            </a:r>
          </a:p>
        </p:txBody>
      </p:sp>
      <p:sp>
        <p:nvSpPr>
          <p:cNvPr id="5" name="TextBox 4">
            <a:extLst>
              <a:ext uri="{FF2B5EF4-FFF2-40B4-BE49-F238E27FC236}">
                <a16:creationId xmlns:a16="http://schemas.microsoft.com/office/drawing/2014/main" id="{649EE77E-DB6D-405F-8DDB-5BBDBFE3FE95}"/>
              </a:ext>
            </a:extLst>
          </p:cNvPr>
          <p:cNvSpPr txBox="1"/>
          <p:nvPr/>
        </p:nvSpPr>
        <p:spPr>
          <a:xfrm>
            <a:off x="4753828" y="1762084"/>
            <a:ext cx="6690674" cy="4801314"/>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standards for high-quality care for pain and addiction management.</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 ED visits.</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 hospital readmissions and associated penalties.</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satisfaction scores.</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Reward and acknowledge EDs/staffs/hospitals that are providing excellent care to patients.</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a mechanism to periodically reassess the care they provide to ensure they are maintaining high-quality care and incorporating innovations to the standard of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38A7FA82-D2BC-4EB8-9D53-ABE9D670D87B}"/>
              </a:ext>
            </a:extLst>
          </p:cNvPr>
          <p:cNvGrpSpPr/>
          <p:nvPr/>
        </p:nvGrpSpPr>
        <p:grpSpPr>
          <a:xfrm>
            <a:off x="15742" y="-13982"/>
            <a:ext cx="12160516" cy="1403136"/>
            <a:chOff x="-128937" y="2950781"/>
            <a:chExt cx="12160516" cy="1403136"/>
          </a:xfrm>
        </p:grpSpPr>
        <p:pic>
          <p:nvPicPr>
            <p:cNvPr id="12" name="Picture 11" descr="A close up of a sign&#10;&#10;Description automatically generated">
              <a:extLst>
                <a:ext uri="{FF2B5EF4-FFF2-40B4-BE49-F238E27FC236}">
                  <a16:creationId xmlns:a16="http://schemas.microsoft.com/office/drawing/2014/main" id="{F7F0040B-2252-49BB-9064-0081E3444B0B}"/>
                </a:ext>
              </a:extLst>
            </p:cNvPr>
            <p:cNvPicPr>
              <a:picLocks noChangeAspect="1"/>
            </p:cNvPicPr>
            <p:nvPr/>
          </p:nvPicPr>
          <p:blipFill>
            <a:blip r:embed="rId2"/>
            <a:stretch>
              <a:fillRect/>
            </a:stretch>
          </p:blipFill>
          <p:spPr>
            <a:xfrm>
              <a:off x="-128937" y="2950781"/>
              <a:ext cx="12160516" cy="1403136"/>
            </a:xfrm>
            <a:prstGeom prst="rect">
              <a:avLst/>
            </a:prstGeom>
            <a:ln>
              <a:solidFill>
                <a:schemeClr val="accent1"/>
              </a:solidFill>
            </a:ln>
          </p:spPr>
        </p:pic>
        <p:sp>
          <p:nvSpPr>
            <p:cNvPr id="13" name="TextBox 12">
              <a:extLst>
                <a:ext uri="{FF2B5EF4-FFF2-40B4-BE49-F238E27FC236}">
                  <a16:creationId xmlns:a16="http://schemas.microsoft.com/office/drawing/2014/main" id="{1718473D-14AB-442A-9E53-15AFEF087B68}"/>
                </a:ext>
              </a:extLst>
            </p:cNvPr>
            <p:cNvSpPr txBox="1"/>
            <p:nvPr/>
          </p:nvSpPr>
          <p:spPr>
            <a:xfrm>
              <a:off x="5807243" y="3057940"/>
              <a:ext cx="2598820" cy="1241344"/>
            </a:xfrm>
            <a:prstGeom prst="rect">
              <a:avLst/>
            </a:prstGeom>
            <a:solidFill>
              <a:srgbClr val="2B5F86"/>
            </a:solidFill>
          </p:spPr>
          <p:txBody>
            <a:bodyPr wrap="square" rtlCol="0">
              <a:spAutoFit/>
            </a:bodyPr>
            <a:lstStyle/>
            <a:p>
              <a:endParaRPr lang="en-US" dirty="0"/>
            </a:p>
          </p:txBody>
        </p:sp>
        <p:pic>
          <p:nvPicPr>
            <p:cNvPr id="14" name="Picture 13" descr="Graphical user interface&#10;&#10;Description automatically generated">
              <a:extLst>
                <a:ext uri="{FF2B5EF4-FFF2-40B4-BE49-F238E27FC236}">
                  <a16:creationId xmlns:a16="http://schemas.microsoft.com/office/drawing/2014/main" id="{ECE7DE8F-4940-416D-A9AF-1E84F7099863}"/>
                </a:ext>
              </a:extLst>
            </p:cNvPr>
            <p:cNvPicPr>
              <a:picLocks noChangeAspect="1"/>
            </p:cNvPicPr>
            <p:nvPr/>
          </p:nvPicPr>
          <p:blipFill rotWithShape="1">
            <a:blip r:embed="rId3">
              <a:extLst>
                <a:ext uri="{28A0092B-C50C-407E-A947-70E740481C1C}">
                  <a14:useLocalDpi xmlns:a14="http://schemas.microsoft.com/office/drawing/2010/main" val="0"/>
                </a:ext>
              </a:extLst>
            </a:blip>
            <a:srcRect t="34480" b="38492"/>
            <a:stretch/>
          </p:blipFill>
          <p:spPr>
            <a:xfrm>
              <a:off x="5417389" y="3057940"/>
              <a:ext cx="3999328" cy="1080923"/>
            </a:xfrm>
            <a:prstGeom prst="rect">
              <a:avLst/>
            </a:prstGeom>
          </p:spPr>
        </p:pic>
      </p:grpSp>
    </p:spTree>
    <p:extLst>
      <p:ext uri="{BB962C8B-B14F-4D97-AF65-F5344CB8AC3E}">
        <p14:creationId xmlns:p14="http://schemas.microsoft.com/office/powerpoint/2010/main" val="290191667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Custom 1">
      <a:dk1>
        <a:srgbClr val="000000"/>
      </a:dk1>
      <a:lt1>
        <a:srgbClr val="FFFFFF"/>
      </a:lt1>
      <a:dk2>
        <a:srgbClr val="0776BD"/>
      </a:dk2>
      <a:lt2>
        <a:srgbClr val="F0F6FF"/>
      </a:lt2>
      <a:accent1>
        <a:srgbClr val="0097A0"/>
      </a:accent1>
      <a:accent2>
        <a:srgbClr val="6A2C91"/>
      </a:accent2>
      <a:accent3>
        <a:srgbClr val="F7921E"/>
      </a:accent3>
      <a:accent4>
        <a:srgbClr val="0072BC"/>
      </a:accent4>
      <a:accent5>
        <a:srgbClr val="58B947"/>
      </a:accent5>
      <a:accent6>
        <a:srgbClr val="C00000"/>
      </a:accent6>
      <a:hlink>
        <a:srgbClr val="5DB4ED"/>
      </a:hlink>
      <a:folHlink>
        <a:srgbClr val="C490A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ACEP Colors">
      <a:dk1>
        <a:srgbClr val="000000"/>
      </a:dk1>
      <a:lt1>
        <a:srgbClr val="FFFFFF"/>
      </a:lt1>
      <a:dk2>
        <a:srgbClr val="0776BD"/>
      </a:dk2>
      <a:lt2>
        <a:srgbClr val="F0F6FF"/>
      </a:lt2>
      <a:accent1>
        <a:srgbClr val="157BBE"/>
      </a:accent1>
      <a:accent2>
        <a:srgbClr val="70A149"/>
      </a:accent2>
      <a:accent3>
        <a:srgbClr val="C58E2F"/>
      </a:accent3>
      <a:accent4>
        <a:srgbClr val="0C5F95"/>
      </a:accent4>
      <a:accent5>
        <a:srgbClr val="C91E43"/>
      </a:accent5>
      <a:accent6>
        <a:srgbClr val="6D3889"/>
      </a:accent6>
      <a:hlink>
        <a:srgbClr val="157BBE"/>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Custom 3">
      <a:dk1>
        <a:srgbClr val="000000"/>
      </a:dk1>
      <a:lt1>
        <a:srgbClr val="FFFFFF"/>
      </a:lt1>
      <a:dk2>
        <a:srgbClr val="0776BD"/>
      </a:dk2>
      <a:lt2>
        <a:srgbClr val="F0F6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4654</TotalTime>
  <Words>1386</Words>
  <Application>Microsoft Office PowerPoint</Application>
  <PresentationFormat>Widescreen</PresentationFormat>
  <Paragraphs>245</Paragraphs>
  <Slides>32</Slides>
  <Notes>22</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32</vt:i4>
      </vt:variant>
    </vt:vector>
  </HeadingPairs>
  <TitlesOfParts>
    <vt:vector size="48" baseType="lpstr">
      <vt:lpstr>Arial</vt:lpstr>
      <vt:lpstr>Calibri</vt:lpstr>
      <vt:lpstr>Calibri Light</vt:lpstr>
      <vt:lpstr>Courier New</vt:lpstr>
      <vt:lpstr>Helvetica Neue</vt:lpstr>
      <vt:lpstr>inherit</vt:lpstr>
      <vt:lpstr>Roboto</vt:lpstr>
      <vt:lpstr>Wingdings</vt:lpstr>
      <vt:lpstr>Custom Design</vt:lpstr>
      <vt:lpstr>3_Custom Design</vt:lpstr>
      <vt:lpstr>2_Custom Design</vt:lpstr>
      <vt:lpstr>1_Custom Design</vt:lpstr>
      <vt:lpstr>4_Custom Design</vt:lpstr>
      <vt:lpstr>5_Custom Design</vt:lpstr>
      <vt:lpstr>6_Custom Design</vt:lpstr>
      <vt:lpstr>7_Custom Design</vt:lpstr>
      <vt:lpstr>PowerPoint Presentation</vt:lpstr>
      <vt:lpstr>About  ACEP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Bronze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Tidwell</dc:creator>
  <cp:lastModifiedBy>Kelly Peasley</cp:lastModifiedBy>
  <cp:revision>352</cp:revision>
  <dcterms:created xsi:type="dcterms:W3CDTF">2020-06-24T19:02:31Z</dcterms:created>
  <dcterms:modified xsi:type="dcterms:W3CDTF">2022-07-06T14:13:26Z</dcterms:modified>
</cp:coreProperties>
</file>