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8" r:id="rId3"/>
    <p:sldId id="260" r:id="rId4"/>
    <p:sldId id="257" r:id="rId5"/>
    <p:sldId id="261" r:id="rId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C3B72F76-0B3E-4740-80F8-DE6E04C0B7DB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A774912A-AF26-4727-B96B-8C5F5E64B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0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8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7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3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86C04-691B-407F-BF64-3B66FEFEB7D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E2B4-648F-4704-B2F3-235E9FE4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5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cid:image001.jpg@01D4E61D.00FA49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54893"/>
          </a:xfrm>
        </p:spPr>
        <p:txBody>
          <a:bodyPr>
            <a:normAutofit/>
          </a:bodyPr>
          <a:lstStyle/>
          <a:p>
            <a:r>
              <a:rPr lang="en-US" dirty="0"/>
              <a:t>GEDA: Level 1 Accreditation </a:t>
            </a:r>
            <a:br>
              <a:rPr lang="en-US" dirty="0"/>
            </a:br>
            <a:r>
              <a:rPr lang="en-US" dirty="0"/>
              <a:t>Equipment &amp; Supplies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Physical Environment </a:t>
            </a:r>
            <a:br>
              <a:rPr lang="en-US" dirty="0"/>
            </a:br>
            <a:r>
              <a:rPr lang="en-US" dirty="0"/>
              <a:t>Evidence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23446"/>
            <a:ext cx="9144000" cy="7687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6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Equipment &amp; Supplies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912"/>
            <a:ext cx="10515600" cy="45950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 point walkers</a:t>
            </a:r>
          </a:p>
          <a:p>
            <a:r>
              <a:rPr lang="en-US" dirty="0"/>
              <a:t>4 point canes</a:t>
            </a:r>
          </a:p>
          <a:p>
            <a:r>
              <a:rPr lang="en-US" dirty="0"/>
              <a:t>non-slip socks </a:t>
            </a:r>
          </a:p>
          <a:p>
            <a:r>
              <a:rPr lang="en-US" dirty="0"/>
              <a:t>pressure reducing mattresses and pillows</a:t>
            </a:r>
          </a:p>
          <a:p>
            <a:r>
              <a:rPr lang="en-US" dirty="0"/>
              <a:t>blanket warmer</a:t>
            </a:r>
          </a:p>
          <a:p>
            <a:r>
              <a:rPr lang="en-US" dirty="0"/>
              <a:t>hearing assist device</a:t>
            </a:r>
          </a:p>
          <a:p>
            <a:r>
              <a:rPr lang="en-US" dirty="0"/>
              <a:t>bedside commodes</a:t>
            </a:r>
          </a:p>
          <a:p>
            <a:r>
              <a:rPr lang="en-US" dirty="0"/>
              <a:t>condom catheters</a:t>
            </a:r>
          </a:p>
          <a:p>
            <a:r>
              <a:rPr lang="en-US" dirty="0"/>
              <a:t>low beds</a:t>
            </a:r>
          </a:p>
          <a:p>
            <a:r>
              <a:rPr lang="en-US" dirty="0" err="1"/>
              <a:t>reclinable</a:t>
            </a:r>
            <a:r>
              <a:rPr lang="en-US" dirty="0"/>
              <a:t> chairs</a:t>
            </a:r>
          </a:p>
        </p:txBody>
      </p:sp>
    </p:spTree>
    <p:extLst>
      <p:ext uri="{BB962C8B-B14F-4D97-AF65-F5344CB8AC3E}">
        <p14:creationId xmlns:p14="http://schemas.microsoft.com/office/powerpoint/2010/main" val="396316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81863" cy="1636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32" y="0"/>
            <a:ext cx="1566407" cy="2088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3475" y="-145231"/>
            <a:ext cx="1579453" cy="1869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3723" y="396735"/>
            <a:ext cx="2741540" cy="19480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9915" y="1565553"/>
            <a:ext cx="15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non-slip socks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2254" y="2088542"/>
            <a:ext cx="160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point walkers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93580" y="1643495"/>
            <a:ext cx="2005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pressure reducing mattresses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6380" y="273988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blanket warmer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99" y="0"/>
            <a:ext cx="1787221" cy="23829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47499" y="2386864"/>
            <a:ext cx="201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bedside commodes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2904287"/>
            <a:ext cx="1919481" cy="14396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272" y="4343897"/>
            <a:ext cx="1667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External Cath: </a:t>
            </a:r>
            <a:r>
              <a:rPr lang="en-US" dirty="0" err="1"/>
              <a:t>PureWick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40297" y="4551618"/>
            <a:ext cx="1667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External Cath: </a:t>
            </a:r>
            <a:r>
              <a:rPr lang="en-US" dirty="0" err="1"/>
              <a:t>ReliFit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92" y="2898361"/>
            <a:ext cx="2192694" cy="16445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39322" y="4620418"/>
            <a:ext cx="21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hearing assist device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4404" y="4765550"/>
            <a:ext cx="276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Low beds(2’ from top of the mattresses to the floor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7963" y="3070428"/>
            <a:ext cx="2338306" cy="15909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2666" y="6444666"/>
            <a:ext cx="143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point canes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t="17784" r="15841" b="25001"/>
          <a:stretch/>
        </p:blipFill>
        <p:spPr>
          <a:xfrm>
            <a:off x="107789" y="5168369"/>
            <a:ext cx="3341845" cy="1320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62" y="3157364"/>
            <a:ext cx="1950739" cy="1463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93" y="3153043"/>
            <a:ext cx="2011063" cy="15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0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Room Amenities: </a:t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 Chairs</a:t>
            </a:r>
          </a:p>
          <a:p>
            <a:r>
              <a:rPr lang="en-US" dirty="0"/>
              <a:t>Large face analog clock</a:t>
            </a:r>
          </a:p>
          <a:p>
            <a:r>
              <a:rPr lang="en-US" dirty="0"/>
              <a:t>Easy Access to food &amp; Drink (Picture of pantry)</a:t>
            </a:r>
          </a:p>
          <a:p>
            <a:r>
              <a:rPr lang="en-US" dirty="0"/>
              <a:t>Enhanced lighting</a:t>
            </a:r>
          </a:p>
          <a:p>
            <a:r>
              <a:rPr lang="en-US" dirty="0"/>
              <a:t>Efforts at noise reductions</a:t>
            </a:r>
          </a:p>
          <a:p>
            <a:r>
              <a:rPr lang="en-US" dirty="0"/>
              <a:t>Non-slip floors</a:t>
            </a:r>
          </a:p>
          <a:p>
            <a:r>
              <a:rPr lang="en-US" dirty="0"/>
              <a:t>Adequate hand rails</a:t>
            </a:r>
          </a:p>
          <a:p>
            <a:r>
              <a:rPr lang="en-US" dirty="0"/>
              <a:t>High quality signage</a:t>
            </a:r>
          </a:p>
          <a:p>
            <a:r>
              <a:rPr lang="en-US" dirty="0"/>
              <a:t>Wheelchair accessible toilets</a:t>
            </a:r>
          </a:p>
          <a:p>
            <a:r>
              <a:rPr lang="en-US" dirty="0"/>
              <a:t>Raised toilet seats</a:t>
            </a:r>
          </a:p>
        </p:txBody>
      </p:sp>
    </p:spTree>
    <p:extLst>
      <p:ext uri="{BB962C8B-B14F-4D97-AF65-F5344CB8AC3E}">
        <p14:creationId xmlns:p14="http://schemas.microsoft.com/office/powerpoint/2010/main" val="78152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68"/>
            <a:ext cx="2459791" cy="18448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5248" y="1909011"/>
            <a:ext cx="92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Chairs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10" y="64169"/>
            <a:ext cx="2454443" cy="18408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04763" y="1905001"/>
            <a:ext cx="1986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Easy Access to food &amp; Drink (Picture of pantry)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1" y="64168"/>
            <a:ext cx="2577432" cy="19330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52919" y="1997334"/>
            <a:ext cx="2060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Adequate hand rails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64168"/>
            <a:ext cx="1985210" cy="264694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103849" y="2695073"/>
            <a:ext cx="241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Wheelchair accessible toilets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186"/>
            <a:ext cx="2453956" cy="184046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3842" y="4820653"/>
            <a:ext cx="206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quality signage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1010" y="4833734"/>
            <a:ext cx="263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Efforts at noise reductions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42547" y="4826292"/>
            <a:ext cx="234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Large face analog clock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1298" r="4548" b="27175"/>
          <a:stretch/>
        </p:blipFill>
        <p:spPr>
          <a:xfrm>
            <a:off x="8009198" y="3365707"/>
            <a:ext cx="2710832" cy="133766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71010" y="3074816"/>
            <a:ext cx="5380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image001.jpg@01D4E61D.00FA49F0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0" y="3074818"/>
            <a:ext cx="2715678" cy="14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4542" y="4873646"/>
            <a:ext cx="1879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Raised toilet seats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60" y="2611599"/>
            <a:ext cx="1722527" cy="22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146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GEDA: Level 1 Accreditation  Equipment &amp; Supplies &amp; Physical Environment  Evidence</vt:lpstr>
      <vt:lpstr>Equipment &amp; Supplies  </vt:lpstr>
      <vt:lpstr>PowerPoint Presentation</vt:lpstr>
      <vt:lpstr>Room Amenities:  </vt:lpstr>
      <vt:lpstr>PowerPoint Presentation</vt:lpstr>
    </vt:vector>
  </TitlesOfParts>
  <Company>Hackensack 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GEDA: Level 1 Accreditation  Physical Environment  Evidence</dc:title>
  <dc:creator>Boss, Lindsey</dc:creator>
  <cp:lastModifiedBy>Nicole Tidwell</cp:lastModifiedBy>
  <cp:revision>16</cp:revision>
  <cp:lastPrinted>2019-03-18T13:16:37Z</cp:lastPrinted>
  <dcterms:created xsi:type="dcterms:W3CDTF">2019-03-12T13:23:14Z</dcterms:created>
  <dcterms:modified xsi:type="dcterms:W3CDTF">2019-10-08T18:05:25Z</dcterms:modified>
</cp:coreProperties>
</file>