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650"/>
  </p:normalViewPr>
  <p:slideViewPr>
    <p:cSldViewPr snapToGrid="0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4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32C02B-386F-4531-97F5-1871FFD0260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94C1ACC-74CC-4F64-9E6F-397BE156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C615-D327-E90C-9779-EC085C9F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ACEP Simulation Ultrasound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A8DC2-DA0E-278E-7E88-54895719A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64 year old female with vision change</a:t>
            </a:r>
          </a:p>
        </p:txBody>
      </p:sp>
    </p:spTree>
    <p:extLst>
      <p:ext uri="{BB962C8B-B14F-4D97-AF65-F5344CB8AC3E}">
        <p14:creationId xmlns:p14="http://schemas.microsoft.com/office/powerpoint/2010/main" val="227622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880B-CEA3-9A3A-027B-ED7770DB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40FD-5BE1-4FF5-EAFD-1A2CB0B1C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Na 140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K 3.5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 103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Bicarb 30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BUN 17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Creatinine 0.81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Glucose 122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</a:p>
          <a:p>
            <a:pPr marL="0" indent="0" algn="l" rtl="0" fontAlgn="base">
              <a:buNone/>
            </a:pP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WBC 6.6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Hgb 14.3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Hct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42.8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Plt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220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Trop 9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PT-INR 2.1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TA">
            <a:hlinkClick r:id="" action="ppaction://media"/>
            <a:extLst>
              <a:ext uri="{FF2B5EF4-FFF2-40B4-BE49-F238E27FC236}">
                <a16:creationId xmlns:a16="http://schemas.microsoft.com/office/drawing/2014/main" id="{AA0315AA-86AC-5DF7-0EEB-D148C58A02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00073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AB87908-6B8E-118E-36CB-A56DAD9D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82"/>
            <a:ext cx="10515600" cy="1325563"/>
          </a:xfrm>
        </p:spPr>
        <p:txBody>
          <a:bodyPr/>
          <a:lstStyle/>
          <a:p>
            <a:r>
              <a:rPr lang="en-US" dirty="0"/>
              <a:t>CTA Head and Neck</a:t>
            </a:r>
          </a:p>
        </p:txBody>
      </p:sp>
    </p:spTree>
    <p:extLst>
      <p:ext uri="{BB962C8B-B14F-4D97-AF65-F5344CB8AC3E}">
        <p14:creationId xmlns:p14="http://schemas.microsoft.com/office/powerpoint/2010/main" val="27070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493F-1962-ED92-607D-4AFA2955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 Head and Neck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EC62-FC88-3158-86FD-29E7481E4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CTA Neck: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No occlusion or significant stenosis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1800" b="1" dirty="0">
              <a:solidFill>
                <a:srgbClr val="000000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CTA Brain: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No acute large vessel occlusion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Mild stenosis of bilateral ICAs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No aneurysm identified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Major dural venous sinuses are patent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2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09F-4819-8B34-2882-99A1CDEC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84863"/>
            <a:ext cx="10772775" cy="1658198"/>
          </a:xfrm>
        </p:spPr>
        <p:txBody>
          <a:bodyPr/>
          <a:lstStyle/>
          <a:p>
            <a:r>
              <a:rPr lang="en-US" dirty="0"/>
              <a:t>Ocular Ultrasound</a:t>
            </a:r>
          </a:p>
        </p:txBody>
      </p:sp>
      <p:pic>
        <p:nvPicPr>
          <p:cNvPr id="4" name="US Vitreous Hemorrhage ACEP CBrown">
            <a:hlinkClick r:id="" action="ppaction://media"/>
            <a:extLst>
              <a:ext uri="{FF2B5EF4-FFF2-40B4-BE49-F238E27FC236}">
                <a16:creationId xmlns:a16="http://schemas.microsoft.com/office/drawing/2014/main" id="{393C0D71-8A18-C692-D49C-306F2B221BE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3725" y="1387475"/>
            <a:ext cx="5676900" cy="5008563"/>
          </a:xfrm>
        </p:spPr>
      </p:pic>
    </p:spTree>
    <p:extLst>
      <p:ext uri="{BB962C8B-B14F-4D97-AF65-F5344CB8AC3E}">
        <p14:creationId xmlns:p14="http://schemas.microsoft.com/office/powerpoint/2010/main" val="36018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A5F6-57A9-176F-5DAC-512998A0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Ultrasound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9B00-3427-AF02-3538-51752309D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Findings: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V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itreous hemorrhage, vitreous detachment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Optic nerve sheath is 4mm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955086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</TotalTime>
  <Words>97</Words>
  <Application>Microsoft Macintosh PowerPoint</Application>
  <PresentationFormat>Widescreen</PresentationFormat>
  <Paragraphs>35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Metropolitan</vt:lpstr>
      <vt:lpstr>ACEP Simulation Ultrasound Case</vt:lpstr>
      <vt:lpstr>Labs</vt:lpstr>
      <vt:lpstr>CTA Head and Neck</vt:lpstr>
      <vt:lpstr>CTA Head and Neck Report</vt:lpstr>
      <vt:lpstr>Ocular Ultrasound</vt:lpstr>
      <vt:lpstr>Ocular Ultrasound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ACEP Simulation Ultrasound Case</dc:title>
  <dc:creator>Christina Brown</dc:creator>
  <cp:lastModifiedBy>Boivin, Zachary</cp:lastModifiedBy>
  <cp:revision>3</cp:revision>
  <dcterms:created xsi:type="dcterms:W3CDTF">2024-08-04T18:39:57Z</dcterms:created>
  <dcterms:modified xsi:type="dcterms:W3CDTF">2024-08-05T15:37:43Z</dcterms:modified>
</cp:coreProperties>
</file>